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67" r:id="rId24"/>
    <p:sldId id="268" r:id="rId25"/>
    <p:sldId id="269" r:id="rId2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C1CEE-F81D-49BA-B882-23A162F171D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8BC527D-AEE3-4C2B-B014-7B705CDF1E9A}">
      <dgm:prSet/>
      <dgm:spPr/>
      <dgm:t>
        <a:bodyPr/>
        <a:lstStyle/>
        <a:p>
          <a:r>
            <a:rPr lang="hr-HR"/>
            <a:t>Sedam brežuljaka uz lijevu obalu rijeke Tiber</a:t>
          </a:r>
          <a:endParaRPr lang="en-US"/>
        </a:p>
      </dgm:t>
    </dgm:pt>
    <dgm:pt modelId="{6066A298-AFD1-4FF9-9AF6-1C805282B8F9}" type="parTrans" cxnId="{89ABE204-13EB-42C2-A98B-41A76F44EBD1}">
      <dgm:prSet/>
      <dgm:spPr/>
      <dgm:t>
        <a:bodyPr/>
        <a:lstStyle/>
        <a:p>
          <a:endParaRPr lang="en-US"/>
        </a:p>
      </dgm:t>
    </dgm:pt>
    <dgm:pt modelId="{B62547E8-7924-4F2B-B368-781D306B4783}" type="sibTrans" cxnId="{89ABE204-13EB-42C2-A98B-41A76F44EBD1}">
      <dgm:prSet/>
      <dgm:spPr/>
      <dgm:t>
        <a:bodyPr/>
        <a:lstStyle/>
        <a:p>
          <a:endParaRPr lang="en-US"/>
        </a:p>
      </dgm:t>
    </dgm:pt>
    <dgm:pt modelId="{FA19B649-2DE9-4293-8104-E631CC36B45D}">
      <dgm:prSet/>
      <dgm:spPr/>
      <dgm:t>
        <a:bodyPr/>
        <a:lstStyle/>
        <a:p>
          <a:r>
            <a:rPr lang="hr-HR"/>
            <a:t>Pokrajina Lacij VIII. stoljeće pr. Krista</a:t>
          </a:r>
          <a:endParaRPr lang="en-US"/>
        </a:p>
      </dgm:t>
    </dgm:pt>
    <dgm:pt modelId="{8922DA6B-89EC-440B-B3DB-2DA1D37E52A5}" type="parTrans" cxnId="{A0B0ECFA-F3FD-4048-A335-90A97FBC1801}">
      <dgm:prSet/>
      <dgm:spPr/>
      <dgm:t>
        <a:bodyPr/>
        <a:lstStyle/>
        <a:p>
          <a:endParaRPr lang="en-US"/>
        </a:p>
      </dgm:t>
    </dgm:pt>
    <dgm:pt modelId="{FBA166BD-7E68-4209-B2B5-18518A10F733}" type="sibTrans" cxnId="{A0B0ECFA-F3FD-4048-A335-90A97FBC1801}">
      <dgm:prSet/>
      <dgm:spPr/>
      <dgm:t>
        <a:bodyPr/>
        <a:lstStyle/>
        <a:p>
          <a:endParaRPr lang="en-US"/>
        </a:p>
      </dgm:t>
    </dgm:pt>
    <dgm:pt modelId="{EB32BFCD-ECF8-4091-A80D-6406ABA20505}">
      <dgm:prSet/>
      <dgm:spPr/>
      <dgm:t>
        <a:bodyPr/>
        <a:lstStyle/>
        <a:p>
          <a:r>
            <a:rPr lang="hr-HR" dirty="0"/>
            <a:t>Naselja Latina</a:t>
          </a:r>
          <a:endParaRPr lang="en-US" dirty="0"/>
        </a:p>
      </dgm:t>
    </dgm:pt>
    <dgm:pt modelId="{F0BE7667-2B67-4A9D-A595-DCA11991FBDB}" type="parTrans" cxnId="{727BB9CA-AB39-474F-9258-8B93F25F1584}">
      <dgm:prSet/>
      <dgm:spPr/>
      <dgm:t>
        <a:bodyPr/>
        <a:lstStyle/>
        <a:p>
          <a:endParaRPr lang="en-US"/>
        </a:p>
      </dgm:t>
    </dgm:pt>
    <dgm:pt modelId="{327B6EA1-FBB7-4904-9535-CD2B118CE022}" type="sibTrans" cxnId="{727BB9CA-AB39-474F-9258-8B93F25F1584}">
      <dgm:prSet/>
      <dgm:spPr/>
      <dgm:t>
        <a:bodyPr/>
        <a:lstStyle/>
        <a:p>
          <a:endParaRPr lang="en-US"/>
        </a:p>
      </dgm:t>
    </dgm:pt>
    <dgm:pt modelId="{B516BB2C-6898-4FCF-B325-EE1E69136D4B}" type="pres">
      <dgm:prSet presAssocID="{E5FC1CEE-F81D-49BA-B882-23A162F17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0AE84B-9512-468B-BD7A-CB9EABD62392}" type="pres">
      <dgm:prSet presAssocID="{18BC527D-AEE3-4C2B-B014-7B705CDF1E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60FC11-4716-42C5-9268-C6DC8DF485EC}" type="pres">
      <dgm:prSet presAssocID="{B62547E8-7924-4F2B-B368-781D306B4783}" presName="spacer" presStyleCnt="0"/>
      <dgm:spPr/>
    </dgm:pt>
    <dgm:pt modelId="{57DEFE74-6C8D-472D-9AB3-974263E637F6}" type="pres">
      <dgm:prSet presAssocID="{FA19B649-2DE9-4293-8104-E631CC36B4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6A036A-0ED4-4A79-9533-07086F6483BB}" type="pres">
      <dgm:prSet presAssocID="{FBA166BD-7E68-4209-B2B5-18518A10F733}" presName="spacer" presStyleCnt="0"/>
      <dgm:spPr/>
    </dgm:pt>
    <dgm:pt modelId="{AA4F0998-18FD-439C-85B1-D83989EE467A}" type="pres">
      <dgm:prSet presAssocID="{EB32BFCD-ECF8-4091-A80D-6406ABA205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42F948-3CE9-4C5B-B5AF-FC09FB2D0F24}" type="presOf" srcId="{EB32BFCD-ECF8-4091-A80D-6406ABA20505}" destId="{AA4F0998-18FD-439C-85B1-D83989EE467A}" srcOrd="0" destOrd="0" presId="urn:microsoft.com/office/officeart/2005/8/layout/vList2"/>
    <dgm:cxn modelId="{A0B0ECFA-F3FD-4048-A335-90A97FBC1801}" srcId="{E5FC1CEE-F81D-49BA-B882-23A162F171D3}" destId="{FA19B649-2DE9-4293-8104-E631CC36B45D}" srcOrd="1" destOrd="0" parTransId="{8922DA6B-89EC-440B-B3DB-2DA1D37E52A5}" sibTransId="{FBA166BD-7E68-4209-B2B5-18518A10F733}"/>
    <dgm:cxn modelId="{89ABE204-13EB-42C2-A98B-41A76F44EBD1}" srcId="{E5FC1CEE-F81D-49BA-B882-23A162F171D3}" destId="{18BC527D-AEE3-4C2B-B014-7B705CDF1E9A}" srcOrd="0" destOrd="0" parTransId="{6066A298-AFD1-4FF9-9AF6-1C805282B8F9}" sibTransId="{B62547E8-7924-4F2B-B368-781D306B4783}"/>
    <dgm:cxn modelId="{C580B523-576C-42F7-BF8E-88735F3ECD58}" type="presOf" srcId="{E5FC1CEE-F81D-49BA-B882-23A162F171D3}" destId="{B516BB2C-6898-4FCF-B325-EE1E69136D4B}" srcOrd="0" destOrd="0" presId="urn:microsoft.com/office/officeart/2005/8/layout/vList2"/>
    <dgm:cxn modelId="{7CAE15FF-AE8B-4156-8B81-66EC90EB0CBC}" type="presOf" srcId="{FA19B649-2DE9-4293-8104-E631CC36B45D}" destId="{57DEFE74-6C8D-472D-9AB3-974263E637F6}" srcOrd="0" destOrd="0" presId="urn:microsoft.com/office/officeart/2005/8/layout/vList2"/>
    <dgm:cxn modelId="{5894D568-0CA2-4AD7-9C49-CF19FFB10B96}" type="presOf" srcId="{18BC527D-AEE3-4C2B-B014-7B705CDF1E9A}" destId="{300AE84B-9512-468B-BD7A-CB9EABD62392}" srcOrd="0" destOrd="0" presId="urn:microsoft.com/office/officeart/2005/8/layout/vList2"/>
    <dgm:cxn modelId="{727BB9CA-AB39-474F-9258-8B93F25F1584}" srcId="{E5FC1CEE-F81D-49BA-B882-23A162F171D3}" destId="{EB32BFCD-ECF8-4091-A80D-6406ABA20505}" srcOrd="2" destOrd="0" parTransId="{F0BE7667-2B67-4A9D-A595-DCA11991FBDB}" sibTransId="{327B6EA1-FBB7-4904-9535-CD2B118CE022}"/>
    <dgm:cxn modelId="{0F683580-3F20-441F-AEBF-5557A5879BA2}" type="presParOf" srcId="{B516BB2C-6898-4FCF-B325-EE1E69136D4B}" destId="{300AE84B-9512-468B-BD7A-CB9EABD62392}" srcOrd="0" destOrd="0" presId="urn:microsoft.com/office/officeart/2005/8/layout/vList2"/>
    <dgm:cxn modelId="{EC202AF7-0A4A-4BF3-A824-A5CFE85E6612}" type="presParOf" srcId="{B516BB2C-6898-4FCF-B325-EE1E69136D4B}" destId="{6B60FC11-4716-42C5-9268-C6DC8DF485EC}" srcOrd="1" destOrd="0" presId="urn:microsoft.com/office/officeart/2005/8/layout/vList2"/>
    <dgm:cxn modelId="{ABD41941-42E5-429D-872C-3415CBC21C5F}" type="presParOf" srcId="{B516BB2C-6898-4FCF-B325-EE1E69136D4B}" destId="{57DEFE74-6C8D-472D-9AB3-974263E637F6}" srcOrd="2" destOrd="0" presId="urn:microsoft.com/office/officeart/2005/8/layout/vList2"/>
    <dgm:cxn modelId="{BDE15C30-B3C7-4816-B90C-5443461EF886}" type="presParOf" srcId="{B516BB2C-6898-4FCF-B325-EE1E69136D4B}" destId="{036A036A-0ED4-4A79-9533-07086F6483BB}" srcOrd="3" destOrd="0" presId="urn:microsoft.com/office/officeart/2005/8/layout/vList2"/>
    <dgm:cxn modelId="{08B67326-7F64-483C-ABB8-6AFA40CC204B}" type="presParOf" srcId="{B516BB2C-6898-4FCF-B325-EE1E69136D4B}" destId="{AA4F0998-18FD-439C-85B1-D83989EE46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1D883-E5E2-4140-BA4F-F657FE924F73}">
      <dgm:prSet/>
      <dgm:spPr/>
      <dgm:t>
        <a:bodyPr/>
        <a:lstStyle/>
        <a:p>
          <a:r>
            <a:rPr lang="hr-HR" dirty="0"/>
            <a:t>Legenda o osnutku grada</a:t>
          </a:r>
        </a:p>
      </dgm:t>
    </dgm:pt>
    <dgm:pt modelId="{F3F9250E-7EA5-4779-95DA-4684DB13934D}" type="parTrans" cxnId="{DA493286-0E47-4170-99E0-8CE5F8EF509C}">
      <dgm:prSet/>
      <dgm:spPr/>
      <dgm:t>
        <a:bodyPr/>
        <a:lstStyle/>
        <a:p>
          <a:endParaRPr lang="hr-HR"/>
        </a:p>
      </dgm:t>
    </dgm:pt>
    <dgm:pt modelId="{CA07F371-AF50-4459-82F3-984C265EE114}" type="sibTrans" cxnId="{DA493286-0E47-4170-99E0-8CE5F8EF509C}">
      <dgm:prSet/>
      <dgm:spPr/>
      <dgm:t>
        <a:bodyPr/>
        <a:lstStyle/>
        <a:p>
          <a:endParaRPr lang="hr-HR"/>
        </a:p>
      </dgm:t>
    </dgm:pt>
    <dgm:pt modelId="{85351F0B-8CBE-4D45-93E1-65FC062956C3}">
      <dgm:prSet/>
      <dgm:spPr/>
      <dgm:t>
        <a:bodyPr/>
        <a:lstStyle/>
        <a:p>
          <a:r>
            <a:rPr lang="hr-HR" dirty="0"/>
            <a:t>753. godina pr. Krista</a:t>
          </a:r>
        </a:p>
      </dgm:t>
    </dgm:pt>
    <dgm:pt modelId="{8E4AD5C5-4479-4A0E-832A-478AF70159E9}" type="parTrans" cxnId="{921A4D8F-6E8C-48C7-9001-0B7879A7BC27}">
      <dgm:prSet/>
      <dgm:spPr/>
      <dgm:t>
        <a:bodyPr/>
        <a:lstStyle/>
        <a:p>
          <a:endParaRPr lang="hr-HR"/>
        </a:p>
      </dgm:t>
    </dgm:pt>
    <dgm:pt modelId="{2D7D36D0-5D44-4DA7-BFCD-890EBF0F48CE}" type="sibTrans" cxnId="{921A4D8F-6E8C-48C7-9001-0B7879A7BC27}">
      <dgm:prSet/>
      <dgm:spPr/>
      <dgm:t>
        <a:bodyPr/>
        <a:lstStyle/>
        <a:p>
          <a:endParaRPr lang="hr-HR"/>
        </a:p>
      </dgm:t>
    </dgm:pt>
    <dgm:pt modelId="{CC0EB174-B1CF-491F-9B05-7DF63C69EF11}">
      <dgm:prSet/>
      <dgm:spPr/>
      <dgm:t>
        <a:bodyPr/>
        <a:lstStyle/>
        <a:p>
          <a:r>
            <a:rPr lang="hr-HR" dirty="0" err="1"/>
            <a:t>Romul</a:t>
          </a:r>
          <a:r>
            <a:rPr lang="hr-HR" dirty="0"/>
            <a:t> i Rem, potomci Eneje</a:t>
          </a:r>
        </a:p>
      </dgm:t>
    </dgm:pt>
    <dgm:pt modelId="{32361C74-981A-4B4C-8A19-579C35C2C325}" type="parTrans" cxnId="{E680A384-4721-4E7F-BECF-B4D9F6FB872D}">
      <dgm:prSet/>
      <dgm:spPr/>
      <dgm:t>
        <a:bodyPr/>
        <a:lstStyle/>
        <a:p>
          <a:endParaRPr lang="hr-HR"/>
        </a:p>
      </dgm:t>
    </dgm:pt>
    <dgm:pt modelId="{A1BAAFD7-5D26-41B1-8FF2-F8F5F4FFD103}" type="sibTrans" cxnId="{E680A384-4721-4E7F-BECF-B4D9F6FB872D}">
      <dgm:prSet/>
      <dgm:spPr/>
      <dgm:t>
        <a:bodyPr/>
        <a:lstStyle/>
        <a:p>
          <a:endParaRPr lang="hr-HR"/>
        </a:p>
      </dgm:t>
    </dgm:pt>
    <dgm:pt modelId="{7B2A68F6-D700-47D1-A7D3-F99400A86DA2}">
      <dgm:prSet/>
      <dgm:spPr/>
      <dgm:t>
        <a:bodyPr/>
        <a:lstStyle/>
        <a:p>
          <a:r>
            <a:rPr lang="hr-HR" dirty="0"/>
            <a:t>Naselje na sedam brežuljaka</a:t>
          </a:r>
        </a:p>
      </dgm:t>
    </dgm:pt>
    <dgm:pt modelId="{EC3BDC9B-36E3-4F1B-AA46-4B0AD5E1885E}" type="parTrans" cxnId="{B3CC5772-1290-41E0-AB82-173E861F36D6}">
      <dgm:prSet/>
      <dgm:spPr/>
      <dgm:t>
        <a:bodyPr/>
        <a:lstStyle/>
        <a:p>
          <a:endParaRPr lang="hr-HR"/>
        </a:p>
      </dgm:t>
    </dgm:pt>
    <dgm:pt modelId="{9AA00F10-E6F5-4DA8-83A0-6B0E56A19FB5}" type="sibTrans" cxnId="{B3CC5772-1290-41E0-AB82-173E861F36D6}">
      <dgm:prSet/>
      <dgm:spPr/>
      <dgm:t>
        <a:bodyPr/>
        <a:lstStyle/>
        <a:p>
          <a:endParaRPr lang="hr-HR"/>
        </a:p>
      </dgm:t>
    </dgm:pt>
    <dgm:pt modelId="{078E8FA9-9832-4A38-A3D4-56C55B9FB8DB}">
      <dgm:prSet/>
      <dgm:spPr/>
      <dgm:t>
        <a:bodyPr/>
        <a:lstStyle/>
        <a:p>
          <a:r>
            <a:rPr lang="hr-HR" dirty="0"/>
            <a:t>Forum </a:t>
          </a:r>
          <a:r>
            <a:rPr lang="hr-HR" dirty="0" err="1"/>
            <a:t>Romanum</a:t>
          </a:r>
          <a:endParaRPr lang="hr-HR" dirty="0"/>
        </a:p>
      </dgm:t>
    </dgm:pt>
    <dgm:pt modelId="{4CAD7B45-742F-4396-8BF1-5B4797A90D3B}" type="parTrans" cxnId="{3518626E-9F0D-4252-A88A-1376E24ADE52}">
      <dgm:prSet/>
      <dgm:spPr/>
      <dgm:t>
        <a:bodyPr/>
        <a:lstStyle/>
        <a:p>
          <a:endParaRPr lang="hr-HR"/>
        </a:p>
      </dgm:t>
    </dgm:pt>
    <dgm:pt modelId="{4F1FA67C-8F23-4E22-8538-F5DF049591B6}" type="sibTrans" cxnId="{3518626E-9F0D-4252-A88A-1376E24ADE52}">
      <dgm:prSet/>
      <dgm:spPr/>
      <dgm:t>
        <a:bodyPr/>
        <a:lstStyle/>
        <a:p>
          <a:endParaRPr lang="hr-HR"/>
        </a:p>
      </dgm:t>
    </dgm:pt>
    <dgm:pt modelId="{0A2A8332-6D78-425E-A08B-9D9FAF587C73}">
      <dgm:prSet/>
      <dgm:spPr/>
      <dgm:t>
        <a:bodyPr/>
        <a:lstStyle/>
        <a:p>
          <a:r>
            <a:rPr lang="hr-HR" dirty="0"/>
            <a:t>Gradom vladalo sedam kraljeva</a:t>
          </a:r>
        </a:p>
      </dgm:t>
    </dgm:pt>
    <dgm:pt modelId="{430D5603-9280-4491-9C32-4FEC79944EA1}" type="parTrans" cxnId="{2C47D8DF-88E9-4A72-83F1-77C1D4E206D6}">
      <dgm:prSet/>
      <dgm:spPr/>
      <dgm:t>
        <a:bodyPr/>
        <a:lstStyle/>
        <a:p>
          <a:endParaRPr lang="hr-HR"/>
        </a:p>
      </dgm:t>
    </dgm:pt>
    <dgm:pt modelId="{7F18D652-39BF-46B3-867A-EAA1765DB933}" type="sibTrans" cxnId="{2C47D8DF-88E9-4A72-83F1-77C1D4E206D6}">
      <dgm:prSet/>
      <dgm:spPr/>
      <dgm:t>
        <a:bodyPr/>
        <a:lstStyle/>
        <a:p>
          <a:endParaRPr lang="hr-HR"/>
        </a:p>
      </dgm:t>
    </dgm:pt>
    <dgm:pt modelId="{B9C5B8C4-12BC-4B79-8B9F-C47DE746775B}" type="pres">
      <dgm:prSet presAssocID="{211A01C6-0BAF-4331-B1A4-FC75A00D3D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54E536-0F07-4D71-8ECE-0FF440609550}" type="pres">
      <dgm:prSet presAssocID="{C6A1D883-E5E2-4140-BA4F-F657FE924F7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E53B1C-135B-42E3-9528-D3ACE7E52802}" type="pres">
      <dgm:prSet presAssocID="{CA07F371-AF50-4459-82F3-984C265EE114}" presName="spacer" presStyleCnt="0"/>
      <dgm:spPr/>
    </dgm:pt>
    <dgm:pt modelId="{8EAE62AB-D729-49AB-B2C0-C9120D8B9AA9}" type="pres">
      <dgm:prSet presAssocID="{85351F0B-8CBE-4D45-93E1-65FC062956C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CFC42E-8CB2-4D84-92C3-A84A75DD18E3}" type="pres">
      <dgm:prSet presAssocID="{2D7D36D0-5D44-4DA7-BFCD-890EBF0F48CE}" presName="spacer" presStyleCnt="0"/>
      <dgm:spPr/>
    </dgm:pt>
    <dgm:pt modelId="{DD050170-2F98-4FB6-A12D-70598298020A}" type="pres">
      <dgm:prSet presAssocID="{CC0EB174-B1CF-491F-9B05-7DF63C69EF1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ADC906-22EB-45B4-B4F8-14E4080109A3}" type="pres">
      <dgm:prSet presAssocID="{A1BAAFD7-5D26-41B1-8FF2-F8F5F4FFD103}" presName="spacer" presStyleCnt="0"/>
      <dgm:spPr/>
    </dgm:pt>
    <dgm:pt modelId="{E1C2A76D-467B-4130-B398-725BBC27B658}" type="pres">
      <dgm:prSet presAssocID="{7B2A68F6-D700-47D1-A7D3-F99400A86DA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FCEB09-9FC2-4A10-A72A-318976180172}" type="pres">
      <dgm:prSet presAssocID="{9AA00F10-E6F5-4DA8-83A0-6B0E56A19FB5}" presName="spacer" presStyleCnt="0"/>
      <dgm:spPr/>
    </dgm:pt>
    <dgm:pt modelId="{1A6BAE01-DE94-42C1-8E04-0D25D830C4A2}" type="pres">
      <dgm:prSet presAssocID="{078E8FA9-9832-4A38-A3D4-56C55B9FB8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8BFA5E-DA97-4BBB-B0A7-45C52D1E3364}" type="pres">
      <dgm:prSet presAssocID="{4F1FA67C-8F23-4E22-8538-F5DF049591B6}" presName="spacer" presStyleCnt="0"/>
      <dgm:spPr/>
    </dgm:pt>
    <dgm:pt modelId="{21F5E41E-BF74-4277-833D-56C4CC514373}" type="pres">
      <dgm:prSet presAssocID="{0A2A8332-6D78-425E-A08B-9D9FAF587C7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EAD05C-29B8-4EA5-9387-1CA764131FEB}" type="presOf" srcId="{C6A1D883-E5E2-4140-BA4F-F657FE924F73}" destId="{2554E536-0F07-4D71-8ECE-0FF440609550}" srcOrd="0" destOrd="0" presId="urn:microsoft.com/office/officeart/2005/8/layout/vList2"/>
    <dgm:cxn modelId="{B6DF4B00-2D40-4425-BE43-B8B4DDD7069B}" type="presOf" srcId="{85351F0B-8CBE-4D45-93E1-65FC062956C3}" destId="{8EAE62AB-D729-49AB-B2C0-C9120D8B9AA9}" srcOrd="0" destOrd="0" presId="urn:microsoft.com/office/officeart/2005/8/layout/vList2"/>
    <dgm:cxn modelId="{EFC1A438-3786-428E-A0BD-4A1856B0487A}" type="presOf" srcId="{078E8FA9-9832-4A38-A3D4-56C55B9FB8DB}" destId="{1A6BAE01-DE94-42C1-8E04-0D25D830C4A2}" srcOrd="0" destOrd="0" presId="urn:microsoft.com/office/officeart/2005/8/layout/vList2"/>
    <dgm:cxn modelId="{B3CC5772-1290-41E0-AB82-173E861F36D6}" srcId="{211A01C6-0BAF-4331-B1A4-FC75A00D3D31}" destId="{7B2A68F6-D700-47D1-A7D3-F99400A86DA2}" srcOrd="3" destOrd="0" parTransId="{EC3BDC9B-36E3-4F1B-AA46-4B0AD5E1885E}" sibTransId="{9AA00F10-E6F5-4DA8-83A0-6B0E56A19FB5}"/>
    <dgm:cxn modelId="{2C47D8DF-88E9-4A72-83F1-77C1D4E206D6}" srcId="{211A01C6-0BAF-4331-B1A4-FC75A00D3D31}" destId="{0A2A8332-6D78-425E-A08B-9D9FAF587C73}" srcOrd="5" destOrd="0" parTransId="{430D5603-9280-4491-9C32-4FEC79944EA1}" sibTransId="{7F18D652-39BF-46B3-867A-EAA1765DB933}"/>
    <dgm:cxn modelId="{F34B01B7-9414-4EE1-B17B-8E4A1C46EBD6}" type="presOf" srcId="{0A2A8332-6D78-425E-A08B-9D9FAF587C73}" destId="{21F5E41E-BF74-4277-833D-56C4CC514373}" srcOrd="0" destOrd="0" presId="urn:microsoft.com/office/officeart/2005/8/layout/vList2"/>
    <dgm:cxn modelId="{DA493286-0E47-4170-99E0-8CE5F8EF509C}" srcId="{211A01C6-0BAF-4331-B1A4-FC75A00D3D31}" destId="{C6A1D883-E5E2-4140-BA4F-F657FE924F73}" srcOrd="0" destOrd="0" parTransId="{F3F9250E-7EA5-4779-95DA-4684DB13934D}" sibTransId="{CA07F371-AF50-4459-82F3-984C265EE114}"/>
    <dgm:cxn modelId="{921A4D8F-6E8C-48C7-9001-0B7879A7BC27}" srcId="{211A01C6-0BAF-4331-B1A4-FC75A00D3D31}" destId="{85351F0B-8CBE-4D45-93E1-65FC062956C3}" srcOrd="1" destOrd="0" parTransId="{8E4AD5C5-4479-4A0E-832A-478AF70159E9}" sibTransId="{2D7D36D0-5D44-4DA7-BFCD-890EBF0F48CE}"/>
    <dgm:cxn modelId="{F7220AF5-8160-47AE-8BE0-9F2E5EBBDE94}" type="presOf" srcId="{CC0EB174-B1CF-491F-9B05-7DF63C69EF11}" destId="{DD050170-2F98-4FB6-A12D-70598298020A}" srcOrd="0" destOrd="0" presId="urn:microsoft.com/office/officeart/2005/8/layout/vList2"/>
    <dgm:cxn modelId="{C9EA721F-FC78-495A-9E9D-24D11D76D4D0}" type="presOf" srcId="{211A01C6-0BAF-4331-B1A4-FC75A00D3D31}" destId="{B9C5B8C4-12BC-4B79-8B9F-C47DE746775B}" srcOrd="0" destOrd="0" presId="urn:microsoft.com/office/officeart/2005/8/layout/vList2"/>
    <dgm:cxn modelId="{3518626E-9F0D-4252-A88A-1376E24ADE52}" srcId="{211A01C6-0BAF-4331-B1A4-FC75A00D3D31}" destId="{078E8FA9-9832-4A38-A3D4-56C55B9FB8DB}" srcOrd="4" destOrd="0" parTransId="{4CAD7B45-742F-4396-8BF1-5B4797A90D3B}" sibTransId="{4F1FA67C-8F23-4E22-8538-F5DF049591B6}"/>
    <dgm:cxn modelId="{E122C4B2-82FB-46F6-8061-09AC4114C68F}" type="presOf" srcId="{7B2A68F6-D700-47D1-A7D3-F99400A86DA2}" destId="{E1C2A76D-467B-4130-B398-725BBC27B658}" srcOrd="0" destOrd="0" presId="urn:microsoft.com/office/officeart/2005/8/layout/vList2"/>
    <dgm:cxn modelId="{E680A384-4721-4E7F-BECF-B4D9F6FB872D}" srcId="{211A01C6-0BAF-4331-B1A4-FC75A00D3D31}" destId="{CC0EB174-B1CF-491F-9B05-7DF63C69EF11}" srcOrd="2" destOrd="0" parTransId="{32361C74-981A-4B4C-8A19-579C35C2C325}" sibTransId="{A1BAAFD7-5D26-41B1-8FF2-F8F5F4FFD103}"/>
    <dgm:cxn modelId="{19945F5E-E33C-4FCA-8924-F079E1C4E923}" type="presParOf" srcId="{B9C5B8C4-12BC-4B79-8B9F-C47DE746775B}" destId="{2554E536-0F07-4D71-8ECE-0FF440609550}" srcOrd="0" destOrd="0" presId="urn:microsoft.com/office/officeart/2005/8/layout/vList2"/>
    <dgm:cxn modelId="{BA98B8B8-B8DA-452B-8506-D17C147928D7}" type="presParOf" srcId="{B9C5B8C4-12BC-4B79-8B9F-C47DE746775B}" destId="{FCE53B1C-135B-42E3-9528-D3ACE7E52802}" srcOrd="1" destOrd="0" presId="urn:microsoft.com/office/officeart/2005/8/layout/vList2"/>
    <dgm:cxn modelId="{15F0A496-DBCD-4605-99F2-53A2BB707FF4}" type="presParOf" srcId="{B9C5B8C4-12BC-4B79-8B9F-C47DE746775B}" destId="{8EAE62AB-D729-49AB-B2C0-C9120D8B9AA9}" srcOrd="2" destOrd="0" presId="urn:microsoft.com/office/officeart/2005/8/layout/vList2"/>
    <dgm:cxn modelId="{682B40AC-87E0-4824-882B-38DE308AA476}" type="presParOf" srcId="{B9C5B8C4-12BC-4B79-8B9F-C47DE746775B}" destId="{50CFC42E-8CB2-4D84-92C3-A84A75DD18E3}" srcOrd="3" destOrd="0" presId="urn:microsoft.com/office/officeart/2005/8/layout/vList2"/>
    <dgm:cxn modelId="{E38FBDDE-5F38-4348-A2BB-84025CAB9AD3}" type="presParOf" srcId="{B9C5B8C4-12BC-4B79-8B9F-C47DE746775B}" destId="{DD050170-2F98-4FB6-A12D-70598298020A}" srcOrd="4" destOrd="0" presId="urn:microsoft.com/office/officeart/2005/8/layout/vList2"/>
    <dgm:cxn modelId="{02FCCFE3-1205-4873-8F7F-E38AA3BBA6D3}" type="presParOf" srcId="{B9C5B8C4-12BC-4B79-8B9F-C47DE746775B}" destId="{37ADC906-22EB-45B4-B4F8-14E4080109A3}" srcOrd="5" destOrd="0" presId="urn:microsoft.com/office/officeart/2005/8/layout/vList2"/>
    <dgm:cxn modelId="{3D3AA718-B0A3-47DB-BB93-05B5E8BCE668}" type="presParOf" srcId="{B9C5B8C4-12BC-4B79-8B9F-C47DE746775B}" destId="{E1C2A76D-467B-4130-B398-725BBC27B658}" srcOrd="6" destOrd="0" presId="urn:microsoft.com/office/officeart/2005/8/layout/vList2"/>
    <dgm:cxn modelId="{B1CC52DD-9098-4F1F-A363-9278FEF096E8}" type="presParOf" srcId="{B9C5B8C4-12BC-4B79-8B9F-C47DE746775B}" destId="{ABFCEB09-9FC2-4A10-A72A-318976180172}" srcOrd="7" destOrd="0" presId="urn:microsoft.com/office/officeart/2005/8/layout/vList2"/>
    <dgm:cxn modelId="{3ADE6ABC-9B8B-4CB5-80CC-AEE3E749E42D}" type="presParOf" srcId="{B9C5B8C4-12BC-4B79-8B9F-C47DE746775B}" destId="{1A6BAE01-DE94-42C1-8E04-0D25D830C4A2}" srcOrd="8" destOrd="0" presId="urn:microsoft.com/office/officeart/2005/8/layout/vList2"/>
    <dgm:cxn modelId="{65D0CC26-50E5-4EA2-9FFA-5FC769089676}" type="presParOf" srcId="{B9C5B8C4-12BC-4B79-8B9F-C47DE746775B}" destId="{148BFA5E-DA97-4BBB-B0A7-45C52D1E3364}" srcOrd="9" destOrd="0" presId="urn:microsoft.com/office/officeart/2005/8/layout/vList2"/>
    <dgm:cxn modelId="{CB71F2C3-9D9B-436B-8025-7120C05B7486}" type="presParOf" srcId="{B9C5B8C4-12BC-4B79-8B9F-C47DE746775B}" destId="{21F5E41E-BF74-4277-833D-56C4CC51437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1D883-E5E2-4140-BA4F-F657FE924F73}">
      <dgm:prSet custT="1"/>
      <dgm:spPr/>
      <dgm:t>
        <a:bodyPr/>
        <a:lstStyle/>
        <a:p>
          <a:r>
            <a:rPr lang="hr-HR" sz="2400" dirty="0" err="1"/>
            <a:t>Romul</a:t>
          </a:r>
          <a:r>
            <a:rPr lang="hr-HR" sz="2400" dirty="0"/>
            <a:t>, prvi kralj</a:t>
          </a:r>
        </a:p>
      </dgm:t>
    </dgm:pt>
    <dgm:pt modelId="{F3F9250E-7EA5-4779-95DA-4684DB13934D}" type="parTrans" cxnId="{DA493286-0E47-4170-99E0-8CE5F8EF509C}">
      <dgm:prSet/>
      <dgm:spPr/>
      <dgm:t>
        <a:bodyPr/>
        <a:lstStyle/>
        <a:p>
          <a:endParaRPr lang="hr-HR"/>
        </a:p>
      </dgm:t>
    </dgm:pt>
    <dgm:pt modelId="{CA07F371-AF50-4459-82F3-984C265EE114}" type="sibTrans" cxnId="{DA493286-0E47-4170-99E0-8CE5F8EF509C}">
      <dgm:prSet/>
      <dgm:spPr/>
      <dgm:t>
        <a:bodyPr/>
        <a:lstStyle/>
        <a:p>
          <a:endParaRPr lang="hr-HR"/>
        </a:p>
      </dgm:t>
    </dgm:pt>
    <dgm:pt modelId="{85351F0B-8CBE-4D45-93E1-65FC062956C3}">
      <dgm:prSet custT="1"/>
      <dgm:spPr/>
      <dgm:t>
        <a:bodyPr/>
        <a:lstStyle/>
        <a:p>
          <a:r>
            <a:rPr lang="hr-HR" sz="2400" dirty="0" err="1"/>
            <a:t>Kapitolijsko</a:t>
          </a:r>
          <a:r>
            <a:rPr lang="hr-HR" sz="2400" dirty="0"/>
            <a:t> trojstvo</a:t>
          </a:r>
        </a:p>
      </dgm:t>
    </dgm:pt>
    <dgm:pt modelId="{8E4AD5C5-4479-4A0E-832A-478AF70159E9}" type="parTrans" cxnId="{921A4D8F-6E8C-48C7-9001-0B7879A7BC27}">
      <dgm:prSet/>
      <dgm:spPr/>
      <dgm:t>
        <a:bodyPr/>
        <a:lstStyle/>
        <a:p>
          <a:endParaRPr lang="hr-HR"/>
        </a:p>
      </dgm:t>
    </dgm:pt>
    <dgm:pt modelId="{2D7D36D0-5D44-4DA7-BFCD-890EBF0F48CE}" type="sibTrans" cxnId="{921A4D8F-6E8C-48C7-9001-0B7879A7BC27}">
      <dgm:prSet/>
      <dgm:spPr/>
      <dgm:t>
        <a:bodyPr/>
        <a:lstStyle/>
        <a:p>
          <a:endParaRPr lang="hr-HR"/>
        </a:p>
      </dgm:t>
    </dgm:pt>
    <dgm:pt modelId="{CC0EB174-B1CF-491F-9B05-7DF63C69EF11}">
      <dgm:prSet custT="1"/>
      <dgm:spPr/>
      <dgm:t>
        <a:bodyPr/>
        <a:lstStyle/>
        <a:p>
          <a:r>
            <a:rPr lang="hr-HR" sz="2400" dirty="0"/>
            <a:t>Vlast </a:t>
          </a:r>
          <a:r>
            <a:rPr lang="hr-HR" sz="2400" dirty="0" err="1"/>
            <a:t>Etruraca</a:t>
          </a:r>
          <a:endParaRPr lang="hr-HR" sz="2400" dirty="0"/>
        </a:p>
      </dgm:t>
    </dgm:pt>
    <dgm:pt modelId="{32361C74-981A-4B4C-8A19-579C35C2C325}" type="parTrans" cxnId="{E680A384-4721-4E7F-BECF-B4D9F6FB872D}">
      <dgm:prSet/>
      <dgm:spPr/>
      <dgm:t>
        <a:bodyPr/>
        <a:lstStyle/>
        <a:p>
          <a:endParaRPr lang="hr-HR"/>
        </a:p>
      </dgm:t>
    </dgm:pt>
    <dgm:pt modelId="{A1BAAFD7-5D26-41B1-8FF2-F8F5F4FFD103}" type="sibTrans" cxnId="{E680A384-4721-4E7F-BECF-B4D9F6FB872D}">
      <dgm:prSet/>
      <dgm:spPr/>
      <dgm:t>
        <a:bodyPr/>
        <a:lstStyle/>
        <a:p>
          <a:endParaRPr lang="hr-HR"/>
        </a:p>
      </dgm:t>
    </dgm:pt>
    <dgm:pt modelId="{7B2A68F6-D700-47D1-A7D3-F99400A86DA2}">
      <dgm:prSet custT="1"/>
      <dgm:spPr/>
      <dgm:t>
        <a:bodyPr/>
        <a:lstStyle/>
        <a:p>
          <a:r>
            <a:rPr lang="hr-HR" sz="2400" dirty="0"/>
            <a:t>Senat i Narodna skupština</a:t>
          </a:r>
        </a:p>
      </dgm:t>
    </dgm:pt>
    <dgm:pt modelId="{EC3BDC9B-36E3-4F1B-AA46-4B0AD5E1885E}" type="parTrans" cxnId="{B3CC5772-1290-41E0-AB82-173E861F36D6}">
      <dgm:prSet/>
      <dgm:spPr/>
      <dgm:t>
        <a:bodyPr/>
        <a:lstStyle/>
        <a:p>
          <a:endParaRPr lang="hr-HR"/>
        </a:p>
      </dgm:t>
    </dgm:pt>
    <dgm:pt modelId="{9AA00F10-E6F5-4DA8-83A0-6B0E56A19FB5}" type="sibTrans" cxnId="{B3CC5772-1290-41E0-AB82-173E861F36D6}">
      <dgm:prSet/>
      <dgm:spPr/>
      <dgm:t>
        <a:bodyPr/>
        <a:lstStyle/>
        <a:p>
          <a:endParaRPr lang="hr-HR"/>
        </a:p>
      </dgm:t>
    </dgm:pt>
    <dgm:pt modelId="{078E8FA9-9832-4A38-A3D4-56C55B9FB8DB}">
      <dgm:prSet custT="1"/>
      <dgm:spPr/>
      <dgm:t>
        <a:bodyPr/>
        <a:lstStyle/>
        <a:p>
          <a:r>
            <a:rPr lang="hr-HR" sz="2400" dirty="0" err="1"/>
            <a:t>Tarkvinije</a:t>
          </a:r>
          <a:r>
            <a:rPr lang="hr-HR" sz="2400" dirty="0"/>
            <a:t> Oholi, posljednji kralj</a:t>
          </a:r>
        </a:p>
      </dgm:t>
    </dgm:pt>
    <dgm:pt modelId="{4CAD7B45-742F-4396-8BF1-5B4797A90D3B}" type="parTrans" cxnId="{3518626E-9F0D-4252-A88A-1376E24ADE52}">
      <dgm:prSet/>
      <dgm:spPr/>
      <dgm:t>
        <a:bodyPr/>
        <a:lstStyle/>
        <a:p>
          <a:endParaRPr lang="hr-HR"/>
        </a:p>
      </dgm:t>
    </dgm:pt>
    <dgm:pt modelId="{4F1FA67C-8F23-4E22-8538-F5DF049591B6}" type="sibTrans" cxnId="{3518626E-9F0D-4252-A88A-1376E24ADE52}">
      <dgm:prSet/>
      <dgm:spPr/>
      <dgm:t>
        <a:bodyPr/>
        <a:lstStyle/>
        <a:p>
          <a:endParaRPr lang="hr-HR"/>
        </a:p>
      </dgm:t>
    </dgm:pt>
    <dgm:pt modelId="{0A2A8332-6D78-425E-A08B-9D9FAF587C73}">
      <dgm:prSet custT="1"/>
      <dgm:spPr/>
      <dgm:t>
        <a:bodyPr/>
        <a:lstStyle/>
        <a:p>
          <a:r>
            <a:rPr lang="hr-HR" sz="2000" dirty="0"/>
            <a:t>509. godina pr. Krista, Rim postaje republika</a:t>
          </a:r>
        </a:p>
      </dgm:t>
    </dgm:pt>
    <dgm:pt modelId="{430D5603-9280-4491-9C32-4FEC79944EA1}" type="parTrans" cxnId="{2C47D8DF-88E9-4A72-83F1-77C1D4E206D6}">
      <dgm:prSet/>
      <dgm:spPr/>
      <dgm:t>
        <a:bodyPr/>
        <a:lstStyle/>
        <a:p>
          <a:endParaRPr lang="hr-HR"/>
        </a:p>
      </dgm:t>
    </dgm:pt>
    <dgm:pt modelId="{7F18D652-39BF-46B3-867A-EAA1765DB933}" type="sibTrans" cxnId="{2C47D8DF-88E9-4A72-83F1-77C1D4E206D6}">
      <dgm:prSet/>
      <dgm:spPr/>
      <dgm:t>
        <a:bodyPr/>
        <a:lstStyle/>
        <a:p>
          <a:endParaRPr lang="hr-HR"/>
        </a:p>
      </dgm:t>
    </dgm:pt>
    <dgm:pt modelId="{187314C4-F97D-42D3-B3DD-0677733F5BB3}">
      <dgm:prSet custT="1"/>
      <dgm:spPr/>
      <dgm:t>
        <a:bodyPr/>
        <a:lstStyle/>
        <a:p>
          <a:r>
            <a:rPr lang="hr-HR" sz="2400" dirty="0"/>
            <a:t>„</a:t>
          </a:r>
          <a:r>
            <a:rPr lang="hr-HR" sz="2400" dirty="0" err="1"/>
            <a:t>Res</a:t>
          </a:r>
          <a:r>
            <a:rPr lang="hr-HR" sz="2400" dirty="0"/>
            <a:t> </a:t>
          </a:r>
          <a:r>
            <a:rPr lang="hr-HR" sz="2400" dirty="0" err="1"/>
            <a:t>publica</a:t>
          </a:r>
          <a:r>
            <a:rPr lang="hr-HR" sz="2400" dirty="0"/>
            <a:t> – javna stvar”</a:t>
          </a:r>
        </a:p>
      </dgm:t>
    </dgm:pt>
    <dgm:pt modelId="{399F2D41-724D-4E5A-9B69-452C60CBD803}" type="parTrans" cxnId="{5270655D-9A37-4356-B159-0B5CE94FEDCF}">
      <dgm:prSet/>
      <dgm:spPr/>
      <dgm:t>
        <a:bodyPr/>
        <a:lstStyle/>
        <a:p>
          <a:endParaRPr lang="hr-HR"/>
        </a:p>
      </dgm:t>
    </dgm:pt>
    <dgm:pt modelId="{C4804CE0-0D81-483E-B5A4-2C40721F5A00}" type="sibTrans" cxnId="{5270655D-9A37-4356-B159-0B5CE94FEDCF}">
      <dgm:prSet/>
      <dgm:spPr/>
      <dgm:t>
        <a:bodyPr/>
        <a:lstStyle/>
        <a:p>
          <a:endParaRPr lang="hr-HR"/>
        </a:p>
      </dgm:t>
    </dgm:pt>
    <dgm:pt modelId="{B9C5B8C4-12BC-4B79-8B9F-C47DE746775B}" type="pres">
      <dgm:prSet presAssocID="{211A01C6-0BAF-4331-B1A4-FC75A00D3D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54E536-0F07-4D71-8ECE-0FF440609550}" type="pres">
      <dgm:prSet presAssocID="{C6A1D883-E5E2-4140-BA4F-F657FE924F7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E53B1C-135B-42E3-9528-D3ACE7E52802}" type="pres">
      <dgm:prSet presAssocID="{CA07F371-AF50-4459-82F3-984C265EE114}" presName="spacer" presStyleCnt="0"/>
      <dgm:spPr/>
    </dgm:pt>
    <dgm:pt modelId="{8EAE62AB-D729-49AB-B2C0-C9120D8B9AA9}" type="pres">
      <dgm:prSet presAssocID="{85351F0B-8CBE-4D45-93E1-65FC062956C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CFC42E-8CB2-4D84-92C3-A84A75DD18E3}" type="pres">
      <dgm:prSet presAssocID="{2D7D36D0-5D44-4DA7-BFCD-890EBF0F48CE}" presName="spacer" presStyleCnt="0"/>
      <dgm:spPr/>
    </dgm:pt>
    <dgm:pt modelId="{DD050170-2F98-4FB6-A12D-70598298020A}" type="pres">
      <dgm:prSet presAssocID="{CC0EB174-B1CF-491F-9B05-7DF63C69EF1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ADC906-22EB-45B4-B4F8-14E4080109A3}" type="pres">
      <dgm:prSet presAssocID="{A1BAAFD7-5D26-41B1-8FF2-F8F5F4FFD103}" presName="spacer" presStyleCnt="0"/>
      <dgm:spPr/>
    </dgm:pt>
    <dgm:pt modelId="{E1C2A76D-467B-4130-B398-725BBC27B658}" type="pres">
      <dgm:prSet presAssocID="{7B2A68F6-D700-47D1-A7D3-F99400A86DA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FCEB09-9FC2-4A10-A72A-318976180172}" type="pres">
      <dgm:prSet presAssocID="{9AA00F10-E6F5-4DA8-83A0-6B0E56A19FB5}" presName="spacer" presStyleCnt="0"/>
      <dgm:spPr/>
    </dgm:pt>
    <dgm:pt modelId="{1A6BAE01-DE94-42C1-8E04-0D25D830C4A2}" type="pres">
      <dgm:prSet presAssocID="{078E8FA9-9832-4A38-A3D4-56C55B9FB8D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8BFA5E-DA97-4BBB-B0A7-45C52D1E3364}" type="pres">
      <dgm:prSet presAssocID="{4F1FA67C-8F23-4E22-8538-F5DF049591B6}" presName="spacer" presStyleCnt="0"/>
      <dgm:spPr/>
    </dgm:pt>
    <dgm:pt modelId="{21F5E41E-BF74-4277-833D-56C4CC514373}" type="pres">
      <dgm:prSet presAssocID="{0A2A8332-6D78-425E-A08B-9D9FAF587C7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6FAB7E-07A1-434B-9736-25D8275CD560}" type="pres">
      <dgm:prSet presAssocID="{7F18D652-39BF-46B3-867A-EAA1765DB933}" presName="spacer" presStyleCnt="0"/>
      <dgm:spPr/>
    </dgm:pt>
    <dgm:pt modelId="{C2831547-0599-4A6B-AF09-16E4663978B5}" type="pres">
      <dgm:prSet presAssocID="{187314C4-F97D-42D3-B3DD-0677733F5BB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70655D-9A37-4356-B159-0B5CE94FEDCF}" srcId="{211A01C6-0BAF-4331-B1A4-FC75A00D3D31}" destId="{187314C4-F97D-42D3-B3DD-0677733F5BB3}" srcOrd="6" destOrd="0" parTransId="{399F2D41-724D-4E5A-9B69-452C60CBD803}" sibTransId="{C4804CE0-0D81-483E-B5A4-2C40721F5A00}"/>
    <dgm:cxn modelId="{C9EAD05C-29B8-4EA5-9387-1CA764131FEB}" type="presOf" srcId="{C6A1D883-E5E2-4140-BA4F-F657FE924F73}" destId="{2554E536-0F07-4D71-8ECE-0FF440609550}" srcOrd="0" destOrd="0" presId="urn:microsoft.com/office/officeart/2005/8/layout/vList2"/>
    <dgm:cxn modelId="{B6DF4B00-2D40-4425-BE43-B8B4DDD7069B}" type="presOf" srcId="{85351F0B-8CBE-4D45-93E1-65FC062956C3}" destId="{8EAE62AB-D729-49AB-B2C0-C9120D8B9AA9}" srcOrd="0" destOrd="0" presId="urn:microsoft.com/office/officeart/2005/8/layout/vList2"/>
    <dgm:cxn modelId="{EFC1A438-3786-428E-A0BD-4A1856B0487A}" type="presOf" srcId="{078E8FA9-9832-4A38-A3D4-56C55B9FB8DB}" destId="{1A6BAE01-DE94-42C1-8E04-0D25D830C4A2}" srcOrd="0" destOrd="0" presId="urn:microsoft.com/office/officeart/2005/8/layout/vList2"/>
    <dgm:cxn modelId="{B3CC5772-1290-41E0-AB82-173E861F36D6}" srcId="{211A01C6-0BAF-4331-B1A4-FC75A00D3D31}" destId="{7B2A68F6-D700-47D1-A7D3-F99400A86DA2}" srcOrd="3" destOrd="0" parTransId="{EC3BDC9B-36E3-4F1B-AA46-4B0AD5E1885E}" sibTransId="{9AA00F10-E6F5-4DA8-83A0-6B0E56A19FB5}"/>
    <dgm:cxn modelId="{2C47D8DF-88E9-4A72-83F1-77C1D4E206D6}" srcId="{211A01C6-0BAF-4331-B1A4-FC75A00D3D31}" destId="{0A2A8332-6D78-425E-A08B-9D9FAF587C73}" srcOrd="5" destOrd="0" parTransId="{430D5603-9280-4491-9C32-4FEC79944EA1}" sibTransId="{7F18D652-39BF-46B3-867A-EAA1765DB933}"/>
    <dgm:cxn modelId="{F34B01B7-9414-4EE1-B17B-8E4A1C46EBD6}" type="presOf" srcId="{0A2A8332-6D78-425E-A08B-9D9FAF587C73}" destId="{21F5E41E-BF74-4277-833D-56C4CC514373}" srcOrd="0" destOrd="0" presId="urn:microsoft.com/office/officeart/2005/8/layout/vList2"/>
    <dgm:cxn modelId="{DA493286-0E47-4170-99E0-8CE5F8EF509C}" srcId="{211A01C6-0BAF-4331-B1A4-FC75A00D3D31}" destId="{C6A1D883-E5E2-4140-BA4F-F657FE924F73}" srcOrd="0" destOrd="0" parTransId="{F3F9250E-7EA5-4779-95DA-4684DB13934D}" sibTransId="{CA07F371-AF50-4459-82F3-984C265EE114}"/>
    <dgm:cxn modelId="{921A4D8F-6E8C-48C7-9001-0B7879A7BC27}" srcId="{211A01C6-0BAF-4331-B1A4-FC75A00D3D31}" destId="{85351F0B-8CBE-4D45-93E1-65FC062956C3}" srcOrd="1" destOrd="0" parTransId="{8E4AD5C5-4479-4A0E-832A-478AF70159E9}" sibTransId="{2D7D36D0-5D44-4DA7-BFCD-890EBF0F48CE}"/>
    <dgm:cxn modelId="{F7220AF5-8160-47AE-8BE0-9F2E5EBBDE94}" type="presOf" srcId="{CC0EB174-B1CF-491F-9B05-7DF63C69EF11}" destId="{DD050170-2F98-4FB6-A12D-70598298020A}" srcOrd="0" destOrd="0" presId="urn:microsoft.com/office/officeart/2005/8/layout/vList2"/>
    <dgm:cxn modelId="{C9EA721F-FC78-495A-9E9D-24D11D76D4D0}" type="presOf" srcId="{211A01C6-0BAF-4331-B1A4-FC75A00D3D31}" destId="{B9C5B8C4-12BC-4B79-8B9F-C47DE746775B}" srcOrd="0" destOrd="0" presId="urn:microsoft.com/office/officeart/2005/8/layout/vList2"/>
    <dgm:cxn modelId="{3518626E-9F0D-4252-A88A-1376E24ADE52}" srcId="{211A01C6-0BAF-4331-B1A4-FC75A00D3D31}" destId="{078E8FA9-9832-4A38-A3D4-56C55B9FB8DB}" srcOrd="4" destOrd="0" parTransId="{4CAD7B45-742F-4396-8BF1-5B4797A90D3B}" sibTransId="{4F1FA67C-8F23-4E22-8538-F5DF049591B6}"/>
    <dgm:cxn modelId="{E122C4B2-82FB-46F6-8061-09AC4114C68F}" type="presOf" srcId="{7B2A68F6-D700-47D1-A7D3-F99400A86DA2}" destId="{E1C2A76D-467B-4130-B398-725BBC27B658}" srcOrd="0" destOrd="0" presId="urn:microsoft.com/office/officeart/2005/8/layout/vList2"/>
    <dgm:cxn modelId="{E680A384-4721-4E7F-BECF-B4D9F6FB872D}" srcId="{211A01C6-0BAF-4331-B1A4-FC75A00D3D31}" destId="{CC0EB174-B1CF-491F-9B05-7DF63C69EF11}" srcOrd="2" destOrd="0" parTransId="{32361C74-981A-4B4C-8A19-579C35C2C325}" sibTransId="{A1BAAFD7-5D26-41B1-8FF2-F8F5F4FFD103}"/>
    <dgm:cxn modelId="{CBC46340-9CF6-42D0-999E-036CE798FA0D}" type="presOf" srcId="{187314C4-F97D-42D3-B3DD-0677733F5BB3}" destId="{C2831547-0599-4A6B-AF09-16E4663978B5}" srcOrd="0" destOrd="0" presId="urn:microsoft.com/office/officeart/2005/8/layout/vList2"/>
    <dgm:cxn modelId="{19945F5E-E33C-4FCA-8924-F079E1C4E923}" type="presParOf" srcId="{B9C5B8C4-12BC-4B79-8B9F-C47DE746775B}" destId="{2554E536-0F07-4D71-8ECE-0FF440609550}" srcOrd="0" destOrd="0" presId="urn:microsoft.com/office/officeart/2005/8/layout/vList2"/>
    <dgm:cxn modelId="{BA98B8B8-B8DA-452B-8506-D17C147928D7}" type="presParOf" srcId="{B9C5B8C4-12BC-4B79-8B9F-C47DE746775B}" destId="{FCE53B1C-135B-42E3-9528-D3ACE7E52802}" srcOrd="1" destOrd="0" presId="urn:microsoft.com/office/officeart/2005/8/layout/vList2"/>
    <dgm:cxn modelId="{15F0A496-DBCD-4605-99F2-53A2BB707FF4}" type="presParOf" srcId="{B9C5B8C4-12BC-4B79-8B9F-C47DE746775B}" destId="{8EAE62AB-D729-49AB-B2C0-C9120D8B9AA9}" srcOrd="2" destOrd="0" presId="urn:microsoft.com/office/officeart/2005/8/layout/vList2"/>
    <dgm:cxn modelId="{682B40AC-87E0-4824-882B-38DE308AA476}" type="presParOf" srcId="{B9C5B8C4-12BC-4B79-8B9F-C47DE746775B}" destId="{50CFC42E-8CB2-4D84-92C3-A84A75DD18E3}" srcOrd="3" destOrd="0" presId="urn:microsoft.com/office/officeart/2005/8/layout/vList2"/>
    <dgm:cxn modelId="{E38FBDDE-5F38-4348-A2BB-84025CAB9AD3}" type="presParOf" srcId="{B9C5B8C4-12BC-4B79-8B9F-C47DE746775B}" destId="{DD050170-2F98-4FB6-A12D-70598298020A}" srcOrd="4" destOrd="0" presId="urn:microsoft.com/office/officeart/2005/8/layout/vList2"/>
    <dgm:cxn modelId="{02FCCFE3-1205-4873-8F7F-E38AA3BBA6D3}" type="presParOf" srcId="{B9C5B8C4-12BC-4B79-8B9F-C47DE746775B}" destId="{37ADC906-22EB-45B4-B4F8-14E4080109A3}" srcOrd="5" destOrd="0" presId="urn:microsoft.com/office/officeart/2005/8/layout/vList2"/>
    <dgm:cxn modelId="{3D3AA718-B0A3-47DB-BB93-05B5E8BCE668}" type="presParOf" srcId="{B9C5B8C4-12BC-4B79-8B9F-C47DE746775B}" destId="{E1C2A76D-467B-4130-B398-725BBC27B658}" srcOrd="6" destOrd="0" presId="urn:microsoft.com/office/officeart/2005/8/layout/vList2"/>
    <dgm:cxn modelId="{B1CC52DD-9098-4F1F-A363-9278FEF096E8}" type="presParOf" srcId="{B9C5B8C4-12BC-4B79-8B9F-C47DE746775B}" destId="{ABFCEB09-9FC2-4A10-A72A-318976180172}" srcOrd="7" destOrd="0" presId="urn:microsoft.com/office/officeart/2005/8/layout/vList2"/>
    <dgm:cxn modelId="{3ADE6ABC-9B8B-4CB5-80CC-AEE3E749E42D}" type="presParOf" srcId="{B9C5B8C4-12BC-4B79-8B9F-C47DE746775B}" destId="{1A6BAE01-DE94-42C1-8E04-0D25D830C4A2}" srcOrd="8" destOrd="0" presId="urn:microsoft.com/office/officeart/2005/8/layout/vList2"/>
    <dgm:cxn modelId="{65D0CC26-50E5-4EA2-9FFA-5FC769089676}" type="presParOf" srcId="{B9C5B8C4-12BC-4B79-8B9F-C47DE746775B}" destId="{148BFA5E-DA97-4BBB-B0A7-45C52D1E3364}" srcOrd="9" destOrd="0" presId="urn:microsoft.com/office/officeart/2005/8/layout/vList2"/>
    <dgm:cxn modelId="{CB71F2C3-9D9B-436B-8025-7120C05B7486}" type="presParOf" srcId="{B9C5B8C4-12BC-4B79-8B9F-C47DE746775B}" destId="{21F5E41E-BF74-4277-833D-56C4CC514373}" srcOrd="10" destOrd="0" presId="urn:microsoft.com/office/officeart/2005/8/layout/vList2"/>
    <dgm:cxn modelId="{44B2C39E-6B9E-4DC0-8E5C-EDC129DC3AA3}" type="presParOf" srcId="{B9C5B8C4-12BC-4B79-8B9F-C47DE746775B}" destId="{A36FAB7E-07A1-434B-9736-25D8275CD560}" srcOrd="11" destOrd="0" presId="urn:microsoft.com/office/officeart/2005/8/layout/vList2"/>
    <dgm:cxn modelId="{6756F4C1-6E82-47DA-A939-56D6A93580D6}" type="presParOf" srcId="{B9C5B8C4-12BC-4B79-8B9F-C47DE746775B}" destId="{C2831547-0599-4A6B-AF09-16E4663978B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1D883-E5E2-4140-BA4F-F657FE924F73}">
      <dgm:prSet custT="1"/>
      <dgm:spPr/>
      <dgm:t>
        <a:bodyPr/>
        <a:lstStyle/>
        <a:p>
          <a:r>
            <a:rPr lang="hr-HR" sz="2400" dirty="0"/>
            <a:t>Konzul</a:t>
          </a:r>
        </a:p>
      </dgm:t>
    </dgm:pt>
    <dgm:pt modelId="{F3F9250E-7EA5-4779-95DA-4684DB13934D}" type="parTrans" cxnId="{DA493286-0E47-4170-99E0-8CE5F8EF509C}">
      <dgm:prSet/>
      <dgm:spPr/>
      <dgm:t>
        <a:bodyPr/>
        <a:lstStyle/>
        <a:p>
          <a:endParaRPr lang="hr-HR"/>
        </a:p>
      </dgm:t>
    </dgm:pt>
    <dgm:pt modelId="{CA07F371-AF50-4459-82F3-984C265EE114}" type="sibTrans" cxnId="{DA493286-0E47-4170-99E0-8CE5F8EF509C}">
      <dgm:prSet/>
      <dgm:spPr/>
      <dgm:t>
        <a:bodyPr/>
        <a:lstStyle/>
        <a:p>
          <a:endParaRPr lang="hr-HR"/>
        </a:p>
      </dgm:t>
    </dgm:pt>
    <dgm:pt modelId="{85351F0B-8CBE-4D45-93E1-65FC062956C3}">
      <dgm:prSet custT="1"/>
      <dgm:spPr/>
      <dgm:t>
        <a:bodyPr/>
        <a:lstStyle/>
        <a:p>
          <a:r>
            <a:rPr lang="hr-HR" sz="2400" dirty="0"/>
            <a:t>Diktator</a:t>
          </a:r>
        </a:p>
      </dgm:t>
    </dgm:pt>
    <dgm:pt modelId="{8E4AD5C5-4479-4A0E-832A-478AF70159E9}" type="parTrans" cxnId="{921A4D8F-6E8C-48C7-9001-0B7879A7BC27}">
      <dgm:prSet/>
      <dgm:spPr/>
      <dgm:t>
        <a:bodyPr/>
        <a:lstStyle/>
        <a:p>
          <a:endParaRPr lang="hr-HR"/>
        </a:p>
      </dgm:t>
    </dgm:pt>
    <dgm:pt modelId="{2D7D36D0-5D44-4DA7-BFCD-890EBF0F48CE}" type="sibTrans" cxnId="{921A4D8F-6E8C-48C7-9001-0B7879A7BC27}">
      <dgm:prSet/>
      <dgm:spPr/>
      <dgm:t>
        <a:bodyPr/>
        <a:lstStyle/>
        <a:p>
          <a:endParaRPr lang="hr-HR"/>
        </a:p>
      </dgm:t>
    </dgm:pt>
    <dgm:pt modelId="{CC0EB174-B1CF-491F-9B05-7DF63C69EF11}">
      <dgm:prSet custT="1"/>
      <dgm:spPr/>
      <dgm:t>
        <a:bodyPr/>
        <a:lstStyle/>
        <a:p>
          <a:r>
            <a:rPr lang="hr-HR" sz="2400" dirty="0"/>
            <a:t>Legija</a:t>
          </a:r>
        </a:p>
      </dgm:t>
    </dgm:pt>
    <dgm:pt modelId="{32361C74-981A-4B4C-8A19-579C35C2C325}" type="parTrans" cxnId="{E680A384-4721-4E7F-BECF-B4D9F6FB872D}">
      <dgm:prSet/>
      <dgm:spPr/>
      <dgm:t>
        <a:bodyPr/>
        <a:lstStyle/>
        <a:p>
          <a:endParaRPr lang="hr-HR"/>
        </a:p>
      </dgm:t>
    </dgm:pt>
    <dgm:pt modelId="{A1BAAFD7-5D26-41B1-8FF2-F8F5F4FFD103}" type="sibTrans" cxnId="{E680A384-4721-4E7F-BECF-B4D9F6FB872D}">
      <dgm:prSet/>
      <dgm:spPr/>
      <dgm:t>
        <a:bodyPr/>
        <a:lstStyle/>
        <a:p>
          <a:endParaRPr lang="hr-HR"/>
        </a:p>
      </dgm:t>
    </dgm:pt>
    <dgm:pt modelId="{7B2A68F6-D700-47D1-A7D3-F99400A86DA2}">
      <dgm:prSet custT="1"/>
      <dgm:spPr/>
      <dgm:t>
        <a:bodyPr/>
        <a:lstStyle/>
        <a:p>
          <a:r>
            <a:rPr lang="hr-HR" sz="2400" dirty="0"/>
            <a:t>Ratne naprave</a:t>
          </a:r>
        </a:p>
      </dgm:t>
    </dgm:pt>
    <dgm:pt modelId="{EC3BDC9B-36E3-4F1B-AA46-4B0AD5E1885E}" type="parTrans" cxnId="{B3CC5772-1290-41E0-AB82-173E861F36D6}">
      <dgm:prSet/>
      <dgm:spPr/>
      <dgm:t>
        <a:bodyPr/>
        <a:lstStyle/>
        <a:p>
          <a:endParaRPr lang="hr-HR"/>
        </a:p>
      </dgm:t>
    </dgm:pt>
    <dgm:pt modelId="{9AA00F10-E6F5-4DA8-83A0-6B0E56A19FB5}" type="sibTrans" cxnId="{B3CC5772-1290-41E0-AB82-173E861F36D6}">
      <dgm:prSet/>
      <dgm:spPr/>
      <dgm:t>
        <a:bodyPr/>
        <a:lstStyle/>
        <a:p>
          <a:endParaRPr lang="hr-HR"/>
        </a:p>
      </dgm:t>
    </dgm:pt>
    <dgm:pt modelId="{078E8FA9-9832-4A38-A3D4-56C55B9FB8DB}">
      <dgm:prSet custT="1"/>
      <dgm:spPr/>
      <dgm:t>
        <a:bodyPr/>
        <a:lstStyle/>
        <a:p>
          <a:r>
            <a:rPr lang="hr-HR" sz="2400" dirty="0" err="1"/>
            <a:t>Decimiranje</a:t>
          </a:r>
          <a:endParaRPr lang="hr-HR" sz="2400" dirty="0"/>
        </a:p>
      </dgm:t>
    </dgm:pt>
    <dgm:pt modelId="{4CAD7B45-742F-4396-8BF1-5B4797A90D3B}" type="parTrans" cxnId="{3518626E-9F0D-4252-A88A-1376E24ADE52}">
      <dgm:prSet/>
      <dgm:spPr/>
      <dgm:t>
        <a:bodyPr/>
        <a:lstStyle/>
        <a:p>
          <a:endParaRPr lang="hr-HR"/>
        </a:p>
      </dgm:t>
    </dgm:pt>
    <dgm:pt modelId="{4F1FA67C-8F23-4E22-8538-F5DF049591B6}" type="sibTrans" cxnId="{3518626E-9F0D-4252-A88A-1376E24ADE52}">
      <dgm:prSet/>
      <dgm:spPr/>
      <dgm:t>
        <a:bodyPr/>
        <a:lstStyle/>
        <a:p>
          <a:endParaRPr lang="hr-HR"/>
        </a:p>
      </dgm:t>
    </dgm:pt>
    <dgm:pt modelId="{187314C4-F97D-42D3-B3DD-0677733F5BB3}">
      <dgm:prSet custT="1"/>
      <dgm:spPr/>
      <dgm:t>
        <a:bodyPr/>
        <a:lstStyle/>
        <a:p>
          <a:r>
            <a:rPr lang="hr-HR" sz="2400" dirty="0"/>
            <a:t>Trijumf</a:t>
          </a:r>
        </a:p>
      </dgm:t>
    </dgm:pt>
    <dgm:pt modelId="{399F2D41-724D-4E5A-9B69-452C60CBD803}" type="parTrans" cxnId="{5270655D-9A37-4356-B159-0B5CE94FEDCF}">
      <dgm:prSet/>
      <dgm:spPr/>
      <dgm:t>
        <a:bodyPr/>
        <a:lstStyle/>
        <a:p>
          <a:endParaRPr lang="hr-HR"/>
        </a:p>
      </dgm:t>
    </dgm:pt>
    <dgm:pt modelId="{C4804CE0-0D81-483E-B5A4-2C40721F5A00}" type="sibTrans" cxnId="{5270655D-9A37-4356-B159-0B5CE94FEDCF}">
      <dgm:prSet/>
      <dgm:spPr/>
      <dgm:t>
        <a:bodyPr/>
        <a:lstStyle/>
        <a:p>
          <a:endParaRPr lang="hr-HR"/>
        </a:p>
      </dgm:t>
    </dgm:pt>
    <dgm:pt modelId="{8AD39353-5144-495E-BCAF-ECF0B06573BF}">
      <dgm:prSet custT="1"/>
      <dgm:spPr/>
      <dgm:t>
        <a:bodyPr/>
        <a:lstStyle/>
        <a:p>
          <a:r>
            <a:rPr lang="hr-HR" sz="2400" dirty="0"/>
            <a:t>Romanizacija</a:t>
          </a:r>
        </a:p>
      </dgm:t>
    </dgm:pt>
    <dgm:pt modelId="{AF8654A5-CBE5-43F5-B58C-D8E827733107}" type="parTrans" cxnId="{956FDB10-6061-42F6-90D4-79A61E466B23}">
      <dgm:prSet/>
      <dgm:spPr/>
      <dgm:t>
        <a:bodyPr/>
        <a:lstStyle/>
        <a:p>
          <a:endParaRPr lang="hr-HR"/>
        </a:p>
      </dgm:t>
    </dgm:pt>
    <dgm:pt modelId="{E9EE329F-23DC-4C87-9FB4-86E6531D8A2D}" type="sibTrans" cxnId="{956FDB10-6061-42F6-90D4-79A61E466B23}">
      <dgm:prSet/>
      <dgm:spPr/>
      <dgm:t>
        <a:bodyPr/>
        <a:lstStyle/>
        <a:p>
          <a:endParaRPr lang="hr-HR"/>
        </a:p>
      </dgm:t>
    </dgm:pt>
    <dgm:pt modelId="{2F0026AE-36D9-48DF-AC73-6EAED220C328}">
      <dgm:prSet custT="1"/>
      <dgm:spPr/>
      <dgm:t>
        <a:bodyPr/>
        <a:lstStyle/>
        <a:p>
          <a:r>
            <a:rPr lang="hr-HR" sz="2400" dirty="0"/>
            <a:t>Vojni logori</a:t>
          </a:r>
        </a:p>
      </dgm:t>
    </dgm:pt>
    <dgm:pt modelId="{7F9F2447-8B51-4AEE-B4BA-685816FAD606}" type="parTrans" cxnId="{15B5BBF2-BFEF-4F1E-B724-619B4C0864E8}">
      <dgm:prSet/>
      <dgm:spPr/>
      <dgm:t>
        <a:bodyPr/>
        <a:lstStyle/>
        <a:p>
          <a:endParaRPr lang="hr-HR"/>
        </a:p>
      </dgm:t>
    </dgm:pt>
    <dgm:pt modelId="{7D521ACB-6FF7-4C76-8D63-2D5A5D4ADFCD}" type="sibTrans" cxnId="{15B5BBF2-BFEF-4F1E-B724-619B4C0864E8}">
      <dgm:prSet/>
      <dgm:spPr/>
      <dgm:t>
        <a:bodyPr/>
        <a:lstStyle/>
        <a:p>
          <a:endParaRPr lang="hr-HR"/>
        </a:p>
      </dgm:t>
    </dgm:pt>
    <dgm:pt modelId="{B9C5B8C4-12BC-4B79-8B9F-C47DE746775B}" type="pres">
      <dgm:prSet presAssocID="{211A01C6-0BAF-4331-B1A4-FC75A00D3D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54E536-0F07-4D71-8ECE-0FF440609550}" type="pres">
      <dgm:prSet presAssocID="{C6A1D883-E5E2-4140-BA4F-F657FE924F7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E53B1C-135B-42E3-9528-D3ACE7E52802}" type="pres">
      <dgm:prSet presAssocID="{CA07F371-AF50-4459-82F3-984C265EE114}" presName="spacer" presStyleCnt="0"/>
      <dgm:spPr/>
    </dgm:pt>
    <dgm:pt modelId="{8EAE62AB-D729-49AB-B2C0-C9120D8B9AA9}" type="pres">
      <dgm:prSet presAssocID="{85351F0B-8CBE-4D45-93E1-65FC062956C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CFC42E-8CB2-4D84-92C3-A84A75DD18E3}" type="pres">
      <dgm:prSet presAssocID="{2D7D36D0-5D44-4DA7-BFCD-890EBF0F48CE}" presName="spacer" presStyleCnt="0"/>
      <dgm:spPr/>
    </dgm:pt>
    <dgm:pt modelId="{DD050170-2F98-4FB6-A12D-70598298020A}" type="pres">
      <dgm:prSet presAssocID="{CC0EB174-B1CF-491F-9B05-7DF63C69EF1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ADC906-22EB-45B4-B4F8-14E4080109A3}" type="pres">
      <dgm:prSet presAssocID="{A1BAAFD7-5D26-41B1-8FF2-F8F5F4FFD103}" presName="spacer" presStyleCnt="0"/>
      <dgm:spPr/>
    </dgm:pt>
    <dgm:pt modelId="{E1C2A76D-467B-4130-B398-725BBC27B658}" type="pres">
      <dgm:prSet presAssocID="{7B2A68F6-D700-47D1-A7D3-F99400A86DA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FCEB09-9FC2-4A10-A72A-318976180172}" type="pres">
      <dgm:prSet presAssocID="{9AA00F10-E6F5-4DA8-83A0-6B0E56A19FB5}" presName="spacer" presStyleCnt="0"/>
      <dgm:spPr/>
    </dgm:pt>
    <dgm:pt modelId="{1A6BAE01-DE94-42C1-8E04-0D25D830C4A2}" type="pres">
      <dgm:prSet presAssocID="{078E8FA9-9832-4A38-A3D4-56C55B9FB8D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8BFA5E-DA97-4BBB-B0A7-45C52D1E3364}" type="pres">
      <dgm:prSet presAssocID="{4F1FA67C-8F23-4E22-8538-F5DF049591B6}" presName="spacer" presStyleCnt="0"/>
      <dgm:spPr/>
    </dgm:pt>
    <dgm:pt modelId="{C2831547-0599-4A6B-AF09-16E4663978B5}" type="pres">
      <dgm:prSet presAssocID="{187314C4-F97D-42D3-B3DD-0677733F5BB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B9A440-ED5C-4ED9-9D22-A1B208F2720D}" type="pres">
      <dgm:prSet presAssocID="{C4804CE0-0D81-483E-B5A4-2C40721F5A00}" presName="spacer" presStyleCnt="0"/>
      <dgm:spPr/>
    </dgm:pt>
    <dgm:pt modelId="{8BC6F9F2-B770-401F-B681-96B82C9A3AAB}" type="pres">
      <dgm:prSet presAssocID="{2F0026AE-36D9-48DF-AC73-6EAED220C32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312107-E2D2-4C3F-AC89-F05B9599FD70}" type="pres">
      <dgm:prSet presAssocID="{7D521ACB-6FF7-4C76-8D63-2D5A5D4ADFCD}" presName="spacer" presStyleCnt="0"/>
      <dgm:spPr/>
    </dgm:pt>
    <dgm:pt modelId="{23DE249D-89E4-4114-950A-D09AA5876946}" type="pres">
      <dgm:prSet presAssocID="{8AD39353-5144-495E-BCAF-ECF0B06573B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70655D-9A37-4356-B159-0B5CE94FEDCF}" srcId="{211A01C6-0BAF-4331-B1A4-FC75A00D3D31}" destId="{187314C4-F97D-42D3-B3DD-0677733F5BB3}" srcOrd="5" destOrd="0" parTransId="{399F2D41-724D-4E5A-9B69-452C60CBD803}" sibTransId="{C4804CE0-0D81-483E-B5A4-2C40721F5A00}"/>
    <dgm:cxn modelId="{D21908D6-F5A3-4FEB-B3C0-48C682D0F847}" type="presOf" srcId="{2F0026AE-36D9-48DF-AC73-6EAED220C328}" destId="{8BC6F9F2-B770-401F-B681-96B82C9A3AAB}" srcOrd="0" destOrd="0" presId="urn:microsoft.com/office/officeart/2005/8/layout/vList2"/>
    <dgm:cxn modelId="{C9EAD05C-29B8-4EA5-9387-1CA764131FEB}" type="presOf" srcId="{C6A1D883-E5E2-4140-BA4F-F657FE924F73}" destId="{2554E536-0F07-4D71-8ECE-0FF440609550}" srcOrd="0" destOrd="0" presId="urn:microsoft.com/office/officeart/2005/8/layout/vList2"/>
    <dgm:cxn modelId="{15B5BBF2-BFEF-4F1E-B724-619B4C0864E8}" srcId="{211A01C6-0BAF-4331-B1A4-FC75A00D3D31}" destId="{2F0026AE-36D9-48DF-AC73-6EAED220C328}" srcOrd="6" destOrd="0" parTransId="{7F9F2447-8B51-4AEE-B4BA-685816FAD606}" sibTransId="{7D521ACB-6FF7-4C76-8D63-2D5A5D4ADFCD}"/>
    <dgm:cxn modelId="{B6DF4B00-2D40-4425-BE43-B8B4DDD7069B}" type="presOf" srcId="{85351F0B-8CBE-4D45-93E1-65FC062956C3}" destId="{8EAE62AB-D729-49AB-B2C0-C9120D8B9AA9}" srcOrd="0" destOrd="0" presId="urn:microsoft.com/office/officeart/2005/8/layout/vList2"/>
    <dgm:cxn modelId="{EFC1A438-3786-428E-A0BD-4A1856B0487A}" type="presOf" srcId="{078E8FA9-9832-4A38-A3D4-56C55B9FB8DB}" destId="{1A6BAE01-DE94-42C1-8E04-0D25D830C4A2}" srcOrd="0" destOrd="0" presId="urn:microsoft.com/office/officeart/2005/8/layout/vList2"/>
    <dgm:cxn modelId="{B3CC5772-1290-41E0-AB82-173E861F36D6}" srcId="{211A01C6-0BAF-4331-B1A4-FC75A00D3D31}" destId="{7B2A68F6-D700-47D1-A7D3-F99400A86DA2}" srcOrd="3" destOrd="0" parTransId="{EC3BDC9B-36E3-4F1B-AA46-4B0AD5E1885E}" sibTransId="{9AA00F10-E6F5-4DA8-83A0-6B0E56A19FB5}"/>
    <dgm:cxn modelId="{DA493286-0E47-4170-99E0-8CE5F8EF509C}" srcId="{211A01C6-0BAF-4331-B1A4-FC75A00D3D31}" destId="{C6A1D883-E5E2-4140-BA4F-F657FE924F73}" srcOrd="0" destOrd="0" parTransId="{F3F9250E-7EA5-4779-95DA-4684DB13934D}" sibTransId="{CA07F371-AF50-4459-82F3-984C265EE114}"/>
    <dgm:cxn modelId="{921A4D8F-6E8C-48C7-9001-0B7879A7BC27}" srcId="{211A01C6-0BAF-4331-B1A4-FC75A00D3D31}" destId="{85351F0B-8CBE-4D45-93E1-65FC062956C3}" srcOrd="1" destOrd="0" parTransId="{8E4AD5C5-4479-4A0E-832A-478AF70159E9}" sibTransId="{2D7D36D0-5D44-4DA7-BFCD-890EBF0F48CE}"/>
    <dgm:cxn modelId="{956FDB10-6061-42F6-90D4-79A61E466B23}" srcId="{211A01C6-0BAF-4331-B1A4-FC75A00D3D31}" destId="{8AD39353-5144-495E-BCAF-ECF0B06573BF}" srcOrd="7" destOrd="0" parTransId="{AF8654A5-CBE5-43F5-B58C-D8E827733107}" sibTransId="{E9EE329F-23DC-4C87-9FB4-86E6531D8A2D}"/>
    <dgm:cxn modelId="{F7220AF5-8160-47AE-8BE0-9F2E5EBBDE94}" type="presOf" srcId="{CC0EB174-B1CF-491F-9B05-7DF63C69EF11}" destId="{DD050170-2F98-4FB6-A12D-70598298020A}" srcOrd="0" destOrd="0" presId="urn:microsoft.com/office/officeart/2005/8/layout/vList2"/>
    <dgm:cxn modelId="{C9EA721F-FC78-495A-9E9D-24D11D76D4D0}" type="presOf" srcId="{211A01C6-0BAF-4331-B1A4-FC75A00D3D31}" destId="{B9C5B8C4-12BC-4B79-8B9F-C47DE746775B}" srcOrd="0" destOrd="0" presId="urn:microsoft.com/office/officeart/2005/8/layout/vList2"/>
    <dgm:cxn modelId="{3518626E-9F0D-4252-A88A-1376E24ADE52}" srcId="{211A01C6-0BAF-4331-B1A4-FC75A00D3D31}" destId="{078E8FA9-9832-4A38-A3D4-56C55B9FB8DB}" srcOrd="4" destOrd="0" parTransId="{4CAD7B45-742F-4396-8BF1-5B4797A90D3B}" sibTransId="{4F1FA67C-8F23-4E22-8538-F5DF049591B6}"/>
    <dgm:cxn modelId="{8C661254-CA00-481E-BD06-EE2203B5B0BA}" type="presOf" srcId="{8AD39353-5144-495E-BCAF-ECF0B06573BF}" destId="{23DE249D-89E4-4114-950A-D09AA5876946}" srcOrd="0" destOrd="0" presId="urn:microsoft.com/office/officeart/2005/8/layout/vList2"/>
    <dgm:cxn modelId="{E122C4B2-82FB-46F6-8061-09AC4114C68F}" type="presOf" srcId="{7B2A68F6-D700-47D1-A7D3-F99400A86DA2}" destId="{E1C2A76D-467B-4130-B398-725BBC27B658}" srcOrd="0" destOrd="0" presId="urn:microsoft.com/office/officeart/2005/8/layout/vList2"/>
    <dgm:cxn modelId="{E680A384-4721-4E7F-BECF-B4D9F6FB872D}" srcId="{211A01C6-0BAF-4331-B1A4-FC75A00D3D31}" destId="{CC0EB174-B1CF-491F-9B05-7DF63C69EF11}" srcOrd="2" destOrd="0" parTransId="{32361C74-981A-4B4C-8A19-579C35C2C325}" sibTransId="{A1BAAFD7-5D26-41B1-8FF2-F8F5F4FFD103}"/>
    <dgm:cxn modelId="{CBC46340-9CF6-42D0-999E-036CE798FA0D}" type="presOf" srcId="{187314C4-F97D-42D3-B3DD-0677733F5BB3}" destId="{C2831547-0599-4A6B-AF09-16E4663978B5}" srcOrd="0" destOrd="0" presId="urn:microsoft.com/office/officeart/2005/8/layout/vList2"/>
    <dgm:cxn modelId="{19945F5E-E33C-4FCA-8924-F079E1C4E923}" type="presParOf" srcId="{B9C5B8C4-12BC-4B79-8B9F-C47DE746775B}" destId="{2554E536-0F07-4D71-8ECE-0FF440609550}" srcOrd="0" destOrd="0" presId="urn:microsoft.com/office/officeart/2005/8/layout/vList2"/>
    <dgm:cxn modelId="{BA98B8B8-B8DA-452B-8506-D17C147928D7}" type="presParOf" srcId="{B9C5B8C4-12BC-4B79-8B9F-C47DE746775B}" destId="{FCE53B1C-135B-42E3-9528-D3ACE7E52802}" srcOrd="1" destOrd="0" presId="urn:microsoft.com/office/officeart/2005/8/layout/vList2"/>
    <dgm:cxn modelId="{15F0A496-DBCD-4605-99F2-53A2BB707FF4}" type="presParOf" srcId="{B9C5B8C4-12BC-4B79-8B9F-C47DE746775B}" destId="{8EAE62AB-D729-49AB-B2C0-C9120D8B9AA9}" srcOrd="2" destOrd="0" presId="urn:microsoft.com/office/officeart/2005/8/layout/vList2"/>
    <dgm:cxn modelId="{682B40AC-87E0-4824-882B-38DE308AA476}" type="presParOf" srcId="{B9C5B8C4-12BC-4B79-8B9F-C47DE746775B}" destId="{50CFC42E-8CB2-4D84-92C3-A84A75DD18E3}" srcOrd="3" destOrd="0" presId="urn:microsoft.com/office/officeart/2005/8/layout/vList2"/>
    <dgm:cxn modelId="{E38FBDDE-5F38-4348-A2BB-84025CAB9AD3}" type="presParOf" srcId="{B9C5B8C4-12BC-4B79-8B9F-C47DE746775B}" destId="{DD050170-2F98-4FB6-A12D-70598298020A}" srcOrd="4" destOrd="0" presId="urn:microsoft.com/office/officeart/2005/8/layout/vList2"/>
    <dgm:cxn modelId="{02FCCFE3-1205-4873-8F7F-E38AA3BBA6D3}" type="presParOf" srcId="{B9C5B8C4-12BC-4B79-8B9F-C47DE746775B}" destId="{37ADC906-22EB-45B4-B4F8-14E4080109A3}" srcOrd="5" destOrd="0" presId="urn:microsoft.com/office/officeart/2005/8/layout/vList2"/>
    <dgm:cxn modelId="{3D3AA718-B0A3-47DB-BB93-05B5E8BCE668}" type="presParOf" srcId="{B9C5B8C4-12BC-4B79-8B9F-C47DE746775B}" destId="{E1C2A76D-467B-4130-B398-725BBC27B658}" srcOrd="6" destOrd="0" presId="urn:microsoft.com/office/officeart/2005/8/layout/vList2"/>
    <dgm:cxn modelId="{B1CC52DD-9098-4F1F-A363-9278FEF096E8}" type="presParOf" srcId="{B9C5B8C4-12BC-4B79-8B9F-C47DE746775B}" destId="{ABFCEB09-9FC2-4A10-A72A-318976180172}" srcOrd="7" destOrd="0" presId="urn:microsoft.com/office/officeart/2005/8/layout/vList2"/>
    <dgm:cxn modelId="{3ADE6ABC-9B8B-4CB5-80CC-AEE3E749E42D}" type="presParOf" srcId="{B9C5B8C4-12BC-4B79-8B9F-C47DE746775B}" destId="{1A6BAE01-DE94-42C1-8E04-0D25D830C4A2}" srcOrd="8" destOrd="0" presId="urn:microsoft.com/office/officeart/2005/8/layout/vList2"/>
    <dgm:cxn modelId="{65D0CC26-50E5-4EA2-9FFA-5FC769089676}" type="presParOf" srcId="{B9C5B8C4-12BC-4B79-8B9F-C47DE746775B}" destId="{148BFA5E-DA97-4BBB-B0A7-45C52D1E3364}" srcOrd="9" destOrd="0" presId="urn:microsoft.com/office/officeart/2005/8/layout/vList2"/>
    <dgm:cxn modelId="{6756F4C1-6E82-47DA-A939-56D6A93580D6}" type="presParOf" srcId="{B9C5B8C4-12BC-4B79-8B9F-C47DE746775B}" destId="{C2831547-0599-4A6B-AF09-16E4663978B5}" srcOrd="10" destOrd="0" presId="urn:microsoft.com/office/officeart/2005/8/layout/vList2"/>
    <dgm:cxn modelId="{221F7BC5-3993-4324-BF84-619BF8B2FA76}" type="presParOf" srcId="{B9C5B8C4-12BC-4B79-8B9F-C47DE746775B}" destId="{90B9A440-ED5C-4ED9-9D22-A1B208F2720D}" srcOrd="11" destOrd="0" presId="urn:microsoft.com/office/officeart/2005/8/layout/vList2"/>
    <dgm:cxn modelId="{7C0041A2-37C2-4E09-95FD-712D7F396699}" type="presParOf" srcId="{B9C5B8C4-12BC-4B79-8B9F-C47DE746775B}" destId="{8BC6F9F2-B770-401F-B681-96B82C9A3AAB}" srcOrd="12" destOrd="0" presId="urn:microsoft.com/office/officeart/2005/8/layout/vList2"/>
    <dgm:cxn modelId="{57C325FC-C0FC-4F0A-931D-86EB42901BEC}" type="presParOf" srcId="{B9C5B8C4-12BC-4B79-8B9F-C47DE746775B}" destId="{A3312107-E2D2-4C3F-AC89-F05B9599FD70}" srcOrd="13" destOrd="0" presId="urn:microsoft.com/office/officeart/2005/8/layout/vList2"/>
    <dgm:cxn modelId="{23ED08D3-7EE2-43F0-94D8-906ECF70B76F}" type="presParOf" srcId="{B9C5B8C4-12BC-4B79-8B9F-C47DE746775B}" destId="{23DE249D-89E4-4114-950A-D09AA587694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5BC98-3489-4CCF-BB06-932171EC2629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9C4946-E4AF-4900-B407-B28D295EB886}">
      <dgm:prSet/>
      <dgm:spPr/>
      <dgm:t>
        <a:bodyPr/>
        <a:lstStyle/>
        <a:p>
          <a:r>
            <a:rPr lang="hr-HR" dirty="0"/>
            <a:t>VI. stoljeće pr. Krista vlast </a:t>
          </a:r>
          <a:r>
            <a:rPr lang="hr-HR" dirty="0" err="1"/>
            <a:t>Etruraca</a:t>
          </a:r>
          <a:endParaRPr lang="en-US" dirty="0"/>
        </a:p>
      </dgm:t>
    </dgm:pt>
    <dgm:pt modelId="{73A02910-AA64-4149-8264-0FF2142F4669}" type="parTrans" cxnId="{F4FC1707-D290-44C8-8DC5-A7FDF247D676}">
      <dgm:prSet/>
      <dgm:spPr/>
      <dgm:t>
        <a:bodyPr/>
        <a:lstStyle/>
        <a:p>
          <a:endParaRPr lang="en-US"/>
        </a:p>
      </dgm:t>
    </dgm:pt>
    <dgm:pt modelId="{6B970C38-1197-4C29-A9A6-A054869118C1}" type="sibTrans" cxnId="{F4FC1707-D290-44C8-8DC5-A7FDF247D676}">
      <dgm:prSet/>
      <dgm:spPr/>
      <dgm:t>
        <a:bodyPr/>
        <a:lstStyle/>
        <a:p>
          <a:endParaRPr lang="en-US"/>
        </a:p>
      </dgm:t>
    </dgm:pt>
    <dgm:pt modelId="{8E98D4BB-1560-4D89-8156-30ECC7103A5B}">
      <dgm:prSet/>
      <dgm:spPr/>
      <dgm:t>
        <a:bodyPr/>
        <a:lstStyle/>
        <a:p>
          <a:r>
            <a:rPr lang="hr-HR"/>
            <a:t>Isušivanje močvare i gradnja kanala</a:t>
          </a:r>
          <a:endParaRPr lang="en-US"/>
        </a:p>
      </dgm:t>
    </dgm:pt>
    <dgm:pt modelId="{DDD790B9-A661-4F91-9351-3E3DF2ABBC91}" type="parTrans" cxnId="{A1ABF7AF-FF63-489B-BBE3-D3D3131F760E}">
      <dgm:prSet/>
      <dgm:spPr/>
      <dgm:t>
        <a:bodyPr/>
        <a:lstStyle/>
        <a:p>
          <a:endParaRPr lang="en-US"/>
        </a:p>
      </dgm:t>
    </dgm:pt>
    <dgm:pt modelId="{7265DBF6-517D-4046-8AB8-FC1555EC9C8B}" type="sibTrans" cxnId="{A1ABF7AF-FF63-489B-BBE3-D3D3131F760E}">
      <dgm:prSet/>
      <dgm:spPr/>
      <dgm:t>
        <a:bodyPr/>
        <a:lstStyle/>
        <a:p>
          <a:endParaRPr lang="en-US"/>
        </a:p>
      </dgm:t>
    </dgm:pt>
    <dgm:pt modelId="{8844F91E-D8E1-4258-A596-A92CDB811903}">
      <dgm:prSet/>
      <dgm:spPr/>
      <dgm:t>
        <a:bodyPr/>
        <a:lstStyle/>
        <a:p>
          <a:r>
            <a:rPr lang="hr-HR"/>
            <a:t>Povezivanje naselja u jedinstven grad</a:t>
          </a:r>
          <a:endParaRPr lang="en-US"/>
        </a:p>
      </dgm:t>
    </dgm:pt>
    <dgm:pt modelId="{ABB718C1-BC8E-4212-A327-1D999689F7E6}" type="parTrans" cxnId="{744BC96F-FEE4-44CE-A693-20E1A22031B9}">
      <dgm:prSet/>
      <dgm:spPr/>
      <dgm:t>
        <a:bodyPr/>
        <a:lstStyle/>
        <a:p>
          <a:endParaRPr lang="en-US"/>
        </a:p>
      </dgm:t>
    </dgm:pt>
    <dgm:pt modelId="{0E72E01D-4DB2-4D80-BD69-6DAA4F2536D5}" type="sibTrans" cxnId="{744BC96F-FEE4-44CE-A693-20E1A22031B9}">
      <dgm:prSet/>
      <dgm:spPr/>
      <dgm:t>
        <a:bodyPr/>
        <a:lstStyle/>
        <a:p>
          <a:endParaRPr lang="en-US"/>
        </a:p>
      </dgm:t>
    </dgm:pt>
    <dgm:pt modelId="{EB1B3C71-AFA6-41A8-985A-514F220C61DE}">
      <dgm:prSet/>
      <dgm:spPr/>
      <dgm:t>
        <a:bodyPr/>
        <a:lstStyle/>
        <a:p>
          <a:r>
            <a:rPr lang="hr-HR"/>
            <a:t>Naseljavanje trgovaca i obrtnika</a:t>
          </a:r>
          <a:endParaRPr lang="en-US"/>
        </a:p>
      </dgm:t>
    </dgm:pt>
    <dgm:pt modelId="{D6883263-E4A9-4E97-B1C6-12CA3868813A}" type="parTrans" cxnId="{1D65A321-3A3B-436B-9D75-01AD189AE507}">
      <dgm:prSet/>
      <dgm:spPr/>
      <dgm:t>
        <a:bodyPr/>
        <a:lstStyle/>
        <a:p>
          <a:endParaRPr lang="en-US"/>
        </a:p>
      </dgm:t>
    </dgm:pt>
    <dgm:pt modelId="{DA191D89-4FBB-4539-AFA4-469ABB204450}" type="sibTrans" cxnId="{1D65A321-3A3B-436B-9D75-01AD189AE507}">
      <dgm:prSet/>
      <dgm:spPr/>
      <dgm:t>
        <a:bodyPr/>
        <a:lstStyle/>
        <a:p>
          <a:endParaRPr lang="en-US"/>
        </a:p>
      </dgm:t>
    </dgm:pt>
    <dgm:pt modelId="{9518681C-BED4-4231-A4D2-7A7E59D08B8D}" type="pres">
      <dgm:prSet presAssocID="{1CA5BC98-3489-4CCF-BB06-932171EC26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F3F8E5A-37C2-4FDA-A344-28FA929D5D01}" type="pres">
      <dgm:prSet presAssocID="{1CA5BC98-3489-4CCF-BB06-932171EC2629}" presName="dummyMaxCanvas" presStyleCnt="0">
        <dgm:presLayoutVars/>
      </dgm:prSet>
      <dgm:spPr/>
    </dgm:pt>
    <dgm:pt modelId="{E96A6C7E-A0FA-4F03-A2E9-BDD311CADA2E}" type="pres">
      <dgm:prSet presAssocID="{1CA5BC98-3489-4CCF-BB06-932171EC262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AFD2FC-6F68-40A1-9EF3-E6BFE9B62E86}" type="pres">
      <dgm:prSet presAssocID="{1CA5BC98-3489-4CCF-BB06-932171EC262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8FE1C8-5B9A-4CDC-AB02-23A687F142DF}" type="pres">
      <dgm:prSet presAssocID="{1CA5BC98-3489-4CCF-BB06-932171EC262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B24848-08CE-4767-AF75-C00D4863FC78}" type="pres">
      <dgm:prSet presAssocID="{1CA5BC98-3489-4CCF-BB06-932171EC262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C75D03-EA5E-4017-A27B-4E4387EA7F7D}" type="pres">
      <dgm:prSet presAssocID="{1CA5BC98-3489-4CCF-BB06-932171EC262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FC3DB8-578C-405F-983C-CA70E84F1F6C}" type="pres">
      <dgm:prSet presAssocID="{1CA5BC98-3489-4CCF-BB06-932171EC262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4EEA96-7963-40F2-B9D9-4707DE6A2204}" type="pres">
      <dgm:prSet presAssocID="{1CA5BC98-3489-4CCF-BB06-932171EC262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DCEB80-8331-435D-B99C-3523D417B9C4}" type="pres">
      <dgm:prSet presAssocID="{1CA5BC98-3489-4CCF-BB06-932171EC262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F6514D-DA00-49CA-A396-F78B4114937D}" type="pres">
      <dgm:prSet presAssocID="{1CA5BC98-3489-4CCF-BB06-932171EC262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698E6B-652E-4447-A023-7F8BF8999209}" type="pres">
      <dgm:prSet presAssocID="{1CA5BC98-3489-4CCF-BB06-932171EC262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3217B0-E706-45F2-B973-667F563675C7}" type="pres">
      <dgm:prSet presAssocID="{1CA5BC98-3489-4CCF-BB06-932171EC262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DB05B8-3701-4DE8-8429-D0746D94B3B7}" type="presOf" srcId="{7265DBF6-517D-4046-8AB8-FC1555EC9C8B}" destId="{22FC3DB8-578C-405F-983C-CA70E84F1F6C}" srcOrd="0" destOrd="0" presId="urn:microsoft.com/office/officeart/2005/8/layout/vProcess5"/>
    <dgm:cxn modelId="{5FA0E61E-64D6-49BF-92D8-6FE211F0BBA8}" type="presOf" srcId="{8E98D4BB-1560-4D89-8156-30ECC7103A5B}" destId="{E6F6514D-DA00-49CA-A396-F78B4114937D}" srcOrd="1" destOrd="0" presId="urn:microsoft.com/office/officeart/2005/8/layout/vProcess5"/>
    <dgm:cxn modelId="{9BD3D1F9-2694-4265-ADB0-6F92666039C0}" type="presOf" srcId="{EB1B3C71-AFA6-41A8-985A-514F220C61DE}" destId="{1FB24848-08CE-4767-AF75-C00D4863FC78}" srcOrd="0" destOrd="0" presId="urn:microsoft.com/office/officeart/2005/8/layout/vProcess5"/>
    <dgm:cxn modelId="{1D65A321-3A3B-436B-9D75-01AD189AE507}" srcId="{1CA5BC98-3489-4CCF-BB06-932171EC2629}" destId="{EB1B3C71-AFA6-41A8-985A-514F220C61DE}" srcOrd="3" destOrd="0" parTransId="{D6883263-E4A9-4E97-B1C6-12CA3868813A}" sibTransId="{DA191D89-4FBB-4539-AFA4-469ABB204450}"/>
    <dgm:cxn modelId="{C8E863FD-7DA3-4F41-A9E8-F28C07EE2771}" type="presOf" srcId="{8844F91E-D8E1-4258-A596-A92CDB811903}" destId="{35698E6B-652E-4447-A023-7F8BF8999209}" srcOrd="1" destOrd="0" presId="urn:microsoft.com/office/officeart/2005/8/layout/vProcess5"/>
    <dgm:cxn modelId="{33FBE4BB-8D5D-44ED-8C41-E0F54406ED8D}" type="presOf" srcId="{8844F91E-D8E1-4258-A596-A92CDB811903}" destId="{738FE1C8-5B9A-4CDC-AB02-23A687F142DF}" srcOrd="0" destOrd="0" presId="urn:microsoft.com/office/officeart/2005/8/layout/vProcess5"/>
    <dgm:cxn modelId="{A2892501-0DC0-48CA-A9BB-6F8CDE1B00BC}" type="presOf" srcId="{8E98D4BB-1560-4D89-8156-30ECC7103A5B}" destId="{D6AFD2FC-6F68-40A1-9EF3-E6BFE9B62E86}" srcOrd="0" destOrd="0" presId="urn:microsoft.com/office/officeart/2005/8/layout/vProcess5"/>
    <dgm:cxn modelId="{A1ABF7AF-FF63-489B-BBE3-D3D3131F760E}" srcId="{1CA5BC98-3489-4CCF-BB06-932171EC2629}" destId="{8E98D4BB-1560-4D89-8156-30ECC7103A5B}" srcOrd="1" destOrd="0" parTransId="{DDD790B9-A661-4F91-9351-3E3DF2ABBC91}" sibTransId="{7265DBF6-517D-4046-8AB8-FC1555EC9C8B}"/>
    <dgm:cxn modelId="{090F1721-C050-44E9-BA5D-EA5D0C6BA8A0}" type="presOf" srcId="{849C4946-E4AF-4900-B407-B28D295EB886}" destId="{E96A6C7E-A0FA-4F03-A2E9-BDD311CADA2E}" srcOrd="0" destOrd="0" presId="urn:microsoft.com/office/officeart/2005/8/layout/vProcess5"/>
    <dgm:cxn modelId="{595AE631-40FA-433B-ADAE-8FDB111583E8}" type="presOf" srcId="{1CA5BC98-3489-4CCF-BB06-932171EC2629}" destId="{9518681C-BED4-4231-A4D2-7A7E59D08B8D}" srcOrd="0" destOrd="0" presId="urn:microsoft.com/office/officeart/2005/8/layout/vProcess5"/>
    <dgm:cxn modelId="{9187FAEC-5A8A-4C1C-B016-C022F03B0CD9}" type="presOf" srcId="{849C4946-E4AF-4900-B407-B28D295EB886}" destId="{DEDCEB80-8331-435D-B99C-3523D417B9C4}" srcOrd="1" destOrd="0" presId="urn:microsoft.com/office/officeart/2005/8/layout/vProcess5"/>
    <dgm:cxn modelId="{AB80C4C8-1424-495F-8F9F-D4AFE83EDF88}" type="presOf" srcId="{0E72E01D-4DB2-4D80-BD69-6DAA4F2536D5}" destId="{9A4EEA96-7963-40F2-B9D9-4707DE6A2204}" srcOrd="0" destOrd="0" presId="urn:microsoft.com/office/officeart/2005/8/layout/vProcess5"/>
    <dgm:cxn modelId="{F4FC1707-D290-44C8-8DC5-A7FDF247D676}" srcId="{1CA5BC98-3489-4CCF-BB06-932171EC2629}" destId="{849C4946-E4AF-4900-B407-B28D295EB886}" srcOrd="0" destOrd="0" parTransId="{73A02910-AA64-4149-8264-0FF2142F4669}" sibTransId="{6B970C38-1197-4C29-A9A6-A054869118C1}"/>
    <dgm:cxn modelId="{4C3892CF-CF00-4DE6-98D8-A2D99B135B12}" type="presOf" srcId="{6B970C38-1197-4C29-A9A6-A054869118C1}" destId="{80C75D03-EA5E-4017-A27B-4E4387EA7F7D}" srcOrd="0" destOrd="0" presId="urn:microsoft.com/office/officeart/2005/8/layout/vProcess5"/>
    <dgm:cxn modelId="{248D741B-1F55-4026-B5EB-EBAA2D1F2DC0}" type="presOf" srcId="{EB1B3C71-AFA6-41A8-985A-514F220C61DE}" destId="{CF3217B0-E706-45F2-B973-667F563675C7}" srcOrd="1" destOrd="0" presId="urn:microsoft.com/office/officeart/2005/8/layout/vProcess5"/>
    <dgm:cxn modelId="{744BC96F-FEE4-44CE-A693-20E1A22031B9}" srcId="{1CA5BC98-3489-4CCF-BB06-932171EC2629}" destId="{8844F91E-D8E1-4258-A596-A92CDB811903}" srcOrd="2" destOrd="0" parTransId="{ABB718C1-BC8E-4212-A327-1D999689F7E6}" sibTransId="{0E72E01D-4DB2-4D80-BD69-6DAA4F2536D5}"/>
    <dgm:cxn modelId="{6C3FBBCE-70E0-459B-94E9-E38B2C6B6BE1}" type="presParOf" srcId="{9518681C-BED4-4231-A4D2-7A7E59D08B8D}" destId="{0F3F8E5A-37C2-4FDA-A344-28FA929D5D01}" srcOrd="0" destOrd="0" presId="urn:microsoft.com/office/officeart/2005/8/layout/vProcess5"/>
    <dgm:cxn modelId="{C4E92BB9-CB0E-469D-9774-75AC105107E3}" type="presParOf" srcId="{9518681C-BED4-4231-A4D2-7A7E59D08B8D}" destId="{E96A6C7E-A0FA-4F03-A2E9-BDD311CADA2E}" srcOrd="1" destOrd="0" presId="urn:microsoft.com/office/officeart/2005/8/layout/vProcess5"/>
    <dgm:cxn modelId="{F0B97AB9-3B7B-444C-9B39-999DCA9DEE89}" type="presParOf" srcId="{9518681C-BED4-4231-A4D2-7A7E59D08B8D}" destId="{D6AFD2FC-6F68-40A1-9EF3-E6BFE9B62E86}" srcOrd="2" destOrd="0" presId="urn:microsoft.com/office/officeart/2005/8/layout/vProcess5"/>
    <dgm:cxn modelId="{9FCD5D64-D2EA-4D72-A0D4-596EB893B841}" type="presParOf" srcId="{9518681C-BED4-4231-A4D2-7A7E59D08B8D}" destId="{738FE1C8-5B9A-4CDC-AB02-23A687F142DF}" srcOrd="3" destOrd="0" presId="urn:microsoft.com/office/officeart/2005/8/layout/vProcess5"/>
    <dgm:cxn modelId="{7D817677-3CCD-4622-99A0-18BE45569592}" type="presParOf" srcId="{9518681C-BED4-4231-A4D2-7A7E59D08B8D}" destId="{1FB24848-08CE-4767-AF75-C00D4863FC78}" srcOrd="4" destOrd="0" presId="urn:microsoft.com/office/officeart/2005/8/layout/vProcess5"/>
    <dgm:cxn modelId="{B1A209F9-6ADE-49D1-9F8B-8E7CBB647B20}" type="presParOf" srcId="{9518681C-BED4-4231-A4D2-7A7E59D08B8D}" destId="{80C75D03-EA5E-4017-A27B-4E4387EA7F7D}" srcOrd="5" destOrd="0" presId="urn:microsoft.com/office/officeart/2005/8/layout/vProcess5"/>
    <dgm:cxn modelId="{385C90F7-92CD-41B8-AB65-4EF34C9BD424}" type="presParOf" srcId="{9518681C-BED4-4231-A4D2-7A7E59D08B8D}" destId="{22FC3DB8-578C-405F-983C-CA70E84F1F6C}" srcOrd="6" destOrd="0" presId="urn:microsoft.com/office/officeart/2005/8/layout/vProcess5"/>
    <dgm:cxn modelId="{0CF0FDBA-3056-4488-9B22-669DA446D96D}" type="presParOf" srcId="{9518681C-BED4-4231-A4D2-7A7E59D08B8D}" destId="{9A4EEA96-7963-40F2-B9D9-4707DE6A2204}" srcOrd="7" destOrd="0" presId="urn:microsoft.com/office/officeart/2005/8/layout/vProcess5"/>
    <dgm:cxn modelId="{DD08BBAC-1809-490B-BE90-0F07AA8AA2C3}" type="presParOf" srcId="{9518681C-BED4-4231-A4D2-7A7E59D08B8D}" destId="{DEDCEB80-8331-435D-B99C-3523D417B9C4}" srcOrd="8" destOrd="0" presId="urn:microsoft.com/office/officeart/2005/8/layout/vProcess5"/>
    <dgm:cxn modelId="{5A3A237A-55C4-4EFF-962D-AFC5BF16DADB}" type="presParOf" srcId="{9518681C-BED4-4231-A4D2-7A7E59D08B8D}" destId="{E6F6514D-DA00-49CA-A396-F78B4114937D}" srcOrd="9" destOrd="0" presId="urn:microsoft.com/office/officeart/2005/8/layout/vProcess5"/>
    <dgm:cxn modelId="{78B8887A-6DDD-4106-900C-94AD594BBC8D}" type="presParOf" srcId="{9518681C-BED4-4231-A4D2-7A7E59D08B8D}" destId="{35698E6B-652E-4447-A023-7F8BF8999209}" srcOrd="10" destOrd="0" presId="urn:microsoft.com/office/officeart/2005/8/layout/vProcess5"/>
    <dgm:cxn modelId="{04EF7E03-B824-4610-B555-6A84DC308CDE}" type="presParOf" srcId="{9518681C-BED4-4231-A4D2-7A7E59D08B8D}" destId="{CF3217B0-E706-45F2-B973-667F563675C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1A673-7D17-43F3-BB05-91A2B654260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63419-9E4D-4A29-B8B5-6B84D1A13D54}">
      <dgm:prSet/>
      <dgm:spPr/>
      <dgm:t>
        <a:bodyPr/>
        <a:lstStyle/>
        <a:p>
          <a:r>
            <a:rPr lang="hr-HR" dirty="0"/>
            <a:t>O vremenu nastanka grada nema jedinstvenog mišljenja.</a:t>
          </a:r>
          <a:endParaRPr lang="en-US" dirty="0"/>
        </a:p>
      </dgm:t>
    </dgm:pt>
    <dgm:pt modelId="{8118A7C3-684A-412A-B375-EAD505BC4FE0}" type="parTrans" cxnId="{C431AB6D-5BAA-4A98-A433-2143C7CBFD8E}">
      <dgm:prSet/>
      <dgm:spPr/>
      <dgm:t>
        <a:bodyPr/>
        <a:lstStyle/>
        <a:p>
          <a:endParaRPr lang="en-US"/>
        </a:p>
      </dgm:t>
    </dgm:pt>
    <dgm:pt modelId="{5B3903EA-7D89-4BD9-8DDB-CEFFE546A392}" type="sibTrans" cxnId="{C431AB6D-5BAA-4A98-A433-2143C7CBFD8E}">
      <dgm:prSet/>
      <dgm:spPr/>
      <dgm:t>
        <a:bodyPr/>
        <a:lstStyle/>
        <a:p>
          <a:endParaRPr lang="en-US"/>
        </a:p>
      </dgm:t>
    </dgm:pt>
    <dgm:pt modelId="{EB26808A-EB37-4C67-B814-63D5C550772E}">
      <dgm:prSet/>
      <dgm:spPr/>
      <dgm:t>
        <a:bodyPr/>
        <a:lstStyle/>
        <a:p>
          <a:r>
            <a:rPr lang="hr-HR" dirty="0"/>
            <a:t>Grad se postupno razvijao kroz duže vrijeme na sedam brežuljaka.</a:t>
          </a:r>
          <a:endParaRPr lang="en-US" dirty="0"/>
        </a:p>
      </dgm:t>
    </dgm:pt>
    <dgm:pt modelId="{FE9A2DE1-28C6-47D8-8D7A-43A52800AAD8}" type="parTrans" cxnId="{10C81BD2-577A-46AD-9F5B-32FB523349D8}">
      <dgm:prSet/>
      <dgm:spPr/>
      <dgm:t>
        <a:bodyPr/>
        <a:lstStyle/>
        <a:p>
          <a:endParaRPr lang="en-US"/>
        </a:p>
      </dgm:t>
    </dgm:pt>
    <dgm:pt modelId="{624EAD28-B191-4AB4-9C36-EBE20DD17F4A}" type="sibTrans" cxnId="{10C81BD2-577A-46AD-9F5B-32FB523349D8}">
      <dgm:prSet/>
      <dgm:spPr/>
      <dgm:t>
        <a:bodyPr/>
        <a:lstStyle/>
        <a:p>
          <a:endParaRPr lang="en-US"/>
        </a:p>
      </dgm:t>
    </dgm:pt>
    <dgm:pt modelId="{0BB9018F-2DA8-4D0D-98D9-1BEE4DF162B0}">
      <dgm:prSet/>
      <dgm:spPr/>
      <dgm:t>
        <a:bodyPr/>
        <a:lstStyle/>
        <a:p>
          <a:r>
            <a:rPr lang="hr-HR" dirty="0"/>
            <a:t>Brežuljak Palatin činio jezgru grada.</a:t>
          </a:r>
          <a:endParaRPr lang="en-US" dirty="0"/>
        </a:p>
      </dgm:t>
    </dgm:pt>
    <dgm:pt modelId="{3895BAEF-B9AC-4308-868C-01C1589C3794}" type="parTrans" cxnId="{0670EAA4-75B7-4AB4-B082-B79BDFEE204B}">
      <dgm:prSet/>
      <dgm:spPr/>
      <dgm:t>
        <a:bodyPr/>
        <a:lstStyle/>
        <a:p>
          <a:endParaRPr lang="en-US"/>
        </a:p>
      </dgm:t>
    </dgm:pt>
    <dgm:pt modelId="{3DE219C4-7F58-4B84-80CD-19B7085A8449}" type="sibTrans" cxnId="{0670EAA4-75B7-4AB4-B082-B79BDFEE204B}">
      <dgm:prSet/>
      <dgm:spPr/>
      <dgm:t>
        <a:bodyPr/>
        <a:lstStyle/>
        <a:p>
          <a:endParaRPr lang="en-US"/>
        </a:p>
      </dgm:t>
    </dgm:pt>
    <dgm:pt modelId="{E8BD3970-7338-46DB-8D6E-953B4ACF36AA}">
      <dgm:prSet/>
      <dgm:spPr/>
      <dgm:t>
        <a:bodyPr/>
        <a:lstStyle/>
        <a:p>
          <a:r>
            <a:rPr lang="hr-HR"/>
            <a:t>Kapitolij, vjersko središte grada</a:t>
          </a:r>
          <a:endParaRPr lang="en-US"/>
        </a:p>
      </dgm:t>
    </dgm:pt>
    <dgm:pt modelId="{DEE54250-CDD0-46CC-A6CC-0C584561A3E3}" type="parTrans" cxnId="{ADD64C64-075B-4E2C-A375-16C656870926}">
      <dgm:prSet/>
      <dgm:spPr/>
      <dgm:t>
        <a:bodyPr/>
        <a:lstStyle/>
        <a:p>
          <a:endParaRPr lang="en-US"/>
        </a:p>
      </dgm:t>
    </dgm:pt>
    <dgm:pt modelId="{006D1DDE-1B83-44B4-8EAE-E030A1A7AC5D}" type="sibTrans" cxnId="{ADD64C64-075B-4E2C-A375-16C656870926}">
      <dgm:prSet/>
      <dgm:spPr/>
      <dgm:t>
        <a:bodyPr/>
        <a:lstStyle/>
        <a:p>
          <a:endParaRPr lang="en-US"/>
        </a:p>
      </dgm:t>
    </dgm:pt>
    <dgm:pt modelId="{7B681049-A6BD-4AE4-B162-3FA9B289B303}">
      <dgm:prSet/>
      <dgm:spPr/>
      <dgm:t>
        <a:bodyPr/>
        <a:lstStyle/>
        <a:p>
          <a:r>
            <a:rPr lang="hr-HR"/>
            <a:t>Kapitolijsko trojstvo – Jupiter, Junona i Minerva</a:t>
          </a:r>
          <a:endParaRPr lang="en-US"/>
        </a:p>
      </dgm:t>
    </dgm:pt>
    <dgm:pt modelId="{3AA65CE3-807B-4599-9781-E5409F3BF2AC}" type="parTrans" cxnId="{7D46C3A7-569B-4945-9007-0EA74028BE31}">
      <dgm:prSet/>
      <dgm:spPr/>
      <dgm:t>
        <a:bodyPr/>
        <a:lstStyle/>
        <a:p>
          <a:endParaRPr lang="en-US"/>
        </a:p>
      </dgm:t>
    </dgm:pt>
    <dgm:pt modelId="{AFFBAEF0-2736-4216-AA29-66FD075DABB4}" type="sibTrans" cxnId="{7D46C3A7-569B-4945-9007-0EA74028BE31}">
      <dgm:prSet/>
      <dgm:spPr/>
      <dgm:t>
        <a:bodyPr/>
        <a:lstStyle/>
        <a:p>
          <a:endParaRPr lang="en-US"/>
        </a:p>
      </dgm:t>
    </dgm:pt>
    <dgm:pt modelId="{84E06D24-3692-4C7C-98EC-EF1BC0331528}" type="pres">
      <dgm:prSet presAssocID="{A981A673-7D17-43F3-BB05-91A2B65426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5943D86-7AF9-4FCF-A775-7EF7F6B22963}" type="pres">
      <dgm:prSet presAssocID="{15C63419-9E4D-4A29-B8B5-6B84D1A13D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601555-197B-4752-A994-B88192A832F3}" type="pres">
      <dgm:prSet presAssocID="{5B3903EA-7D89-4BD9-8DDB-CEFFE546A392}" presName="sibTrans" presStyleCnt="0"/>
      <dgm:spPr/>
    </dgm:pt>
    <dgm:pt modelId="{E011EC84-4539-4054-A66C-63DF7C162D8D}" type="pres">
      <dgm:prSet presAssocID="{EB26808A-EB37-4C67-B814-63D5C55077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B3EC2F-D737-4436-B22F-886E4C3D8D77}" type="pres">
      <dgm:prSet presAssocID="{624EAD28-B191-4AB4-9C36-EBE20DD17F4A}" presName="sibTrans" presStyleCnt="0"/>
      <dgm:spPr/>
    </dgm:pt>
    <dgm:pt modelId="{E5747EC5-FCCE-4695-B86E-75B789AF479D}" type="pres">
      <dgm:prSet presAssocID="{0BB9018F-2DA8-4D0D-98D9-1BEE4DF162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437942-863F-4576-962E-CC66F65A8625}" type="pres">
      <dgm:prSet presAssocID="{3DE219C4-7F58-4B84-80CD-19B7085A8449}" presName="sibTrans" presStyleCnt="0"/>
      <dgm:spPr/>
    </dgm:pt>
    <dgm:pt modelId="{74A0FB68-D35C-48B7-8FBE-B969DEEB44DD}" type="pres">
      <dgm:prSet presAssocID="{E8BD3970-7338-46DB-8D6E-953B4ACF36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F708B1-649D-44E7-8723-6A53EF8D62A4}" type="pres">
      <dgm:prSet presAssocID="{006D1DDE-1B83-44B4-8EAE-E030A1A7AC5D}" presName="sibTrans" presStyleCnt="0"/>
      <dgm:spPr/>
    </dgm:pt>
    <dgm:pt modelId="{5063D985-25DA-41DF-B1DF-4DE1AE2BAFEF}" type="pres">
      <dgm:prSet presAssocID="{7B681049-A6BD-4AE4-B162-3FA9B289B3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2DBA78E-1D8B-4D98-89E1-F4EB8155E7AE}" type="presOf" srcId="{A981A673-7D17-43F3-BB05-91A2B654260C}" destId="{84E06D24-3692-4C7C-98EC-EF1BC0331528}" srcOrd="0" destOrd="0" presId="urn:microsoft.com/office/officeart/2005/8/layout/default#1"/>
    <dgm:cxn modelId="{8D123AE4-A7D6-4350-8447-5E9DCA115776}" type="presOf" srcId="{E8BD3970-7338-46DB-8D6E-953B4ACF36AA}" destId="{74A0FB68-D35C-48B7-8FBE-B969DEEB44DD}" srcOrd="0" destOrd="0" presId="urn:microsoft.com/office/officeart/2005/8/layout/default#1"/>
    <dgm:cxn modelId="{6D3B7A8D-2E0D-4207-8433-89E0FBFB64EC}" type="presOf" srcId="{15C63419-9E4D-4A29-B8B5-6B84D1A13D54}" destId="{E5943D86-7AF9-4FCF-A775-7EF7F6B22963}" srcOrd="0" destOrd="0" presId="urn:microsoft.com/office/officeart/2005/8/layout/default#1"/>
    <dgm:cxn modelId="{ADD64C64-075B-4E2C-A375-16C656870926}" srcId="{A981A673-7D17-43F3-BB05-91A2B654260C}" destId="{E8BD3970-7338-46DB-8D6E-953B4ACF36AA}" srcOrd="3" destOrd="0" parTransId="{DEE54250-CDD0-46CC-A6CC-0C584561A3E3}" sibTransId="{006D1DDE-1B83-44B4-8EAE-E030A1A7AC5D}"/>
    <dgm:cxn modelId="{C8124F19-817D-4C18-85ED-1D26E315F32B}" type="presOf" srcId="{0BB9018F-2DA8-4D0D-98D9-1BEE4DF162B0}" destId="{E5747EC5-FCCE-4695-B86E-75B789AF479D}" srcOrd="0" destOrd="0" presId="urn:microsoft.com/office/officeart/2005/8/layout/default#1"/>
    <dgm:cxn modelId="{C431AB6D-5BAA-4A98-A433-2143C7CBFD8E}" srcId="{A981A673-7D17-43F3-BB05-91A2B654260C}" destId="{15C63419-9E4D-4A29-B8B5-6B84D1A13D54}" srcOrd="0" destOrd="0" parTransId="{8118A7C3-684A-412A-B375-EAD505BC4FE0}" sibTransId="{5B3903EA-7D89-4BD9-8DDB-CEFFE546A392}"/>
    <dgm:cxn modelId="{F77BE71A-CA76-414F-A90B-F648821728F5}" type="presOf" srcId="{7B681049-A6BD-4AE4-B162-3FA9B289B303}" destId="{5063D985-25DA-41DF-B1DF-4DE1AE2BAFEF}" srcOrd="0" destOrd="0" presId="urn:microsoft.com/office/officeart/2005/8/layout/default#1"/>
    <dgm:cxn modelId="{6DB34E61-8C11-4138-A3E3-096FD57264D1}" type="presOf" srcId="{EB26808A-EB37-4C67-B814-63D5C550772E}" destId="{E011EC84-4539-4054-A66C-63DF7C162D8D}" srcOrd="0" destOrd="0" presId="urn:microsoft.com/office/officeart/2005/8/layout/default#1"/>
    <dgm:cxn modelId="{0670EAA4-75B7-4AB4-B082-B79BDFEE204B}" srcId="{A981A673-7D17-43F3-BB05-91A2B654260C}" destId="{0BB9018F-2DA8-4D0D-98D9-1BEE4DF162B0}" srcOrd="2" destOrd="0" parTransId="{3895BAEF-B9AC-4308-868C-01C1589C3794}" sibTransId="{3DE219C4-7F58-4B84-80CD-19B7085A8449}"/>
    <dgm:cxn modelId="{10C81BD2-577A-46AD-9F5B-32FB523349D8}" srcId="{A981A673-7D17-43F3-BB05-91A2B654260C}" destId="{EB26808A-EB37-4C67-B814-63D5C550772E}" srcOrd="1" destOrd="0" parTransId="{FE9A2DE1-28C6-47D8-8D7A-43A52800AAD8}" sibTransId="{624EAD28-B191-4AB4-9C36-EBE20DD17F4A}"/>
    <dgm:cxn modelId="{7D46C3A7-569B-4945-9007-0EA74028BE31}" srcId="{A981A673-7D17-43F3-BB05-91A2B654260C}" destId="{7B681049-A6BD-4AE4-B162-3FA9B289B303}" srcOrd="4" destOrd="0" parTransId="{3AA65CE3-807B-4599-9781-E5409F3BF2AC}" sibTransId="{AFFBAEF0-2736-4216-AA29-66FD075DABB4}"/>
    <dgm:cxn modelId="{52474014-F82A-4A66-BEE3-F57722841BA2}" type="presParOf" srcId="{84E06D24-3692-4C7C-98EC-EF1BC0331528}" destId="{E5943D86-7AF9-4FCF-A775-7EF7F6B22963}" srcOrd="0" destOrd="0" presId="urn:microsoft.com/office/officeart/2005/8/layout/default#1"/>
    <dgm:cxn modelId="{F58F7854-4BA7-4E79-B8F8-B9B1EB9B35BC}" type="presParOf" srcId="{84E06D24-3692-4C7C-98EC-EF1BC0331528}" destId="{00601555-197B-4752-A994-B88192A832F3}" srcOrd="1" destOrd="0" presId="urn:microsoft.com/office/officeart/2005/8/layout/default#1"/>
    <dgm:cxn modelId="{F37FE160-2D7F-4F4B-B62D-3B0F3A80B45E}" type="presParOf" srcId="{84E06D24-3692-4C7C-98EC-EF1BC0331528}" destId="{E011EC84-4539-4054-A66C-63DF7C162D8D}" srcOrd="2" destOrd="0" presId="urn:microsoft.com/office/officeart/2005/8/layout/default#1"/>
    <dgm:cxn modelId="{70AD0E35-51CE-4AE6-A9A9-372789BDBACC}" type="presParOf" srcId="{84E06D24-3692-4C7C-98EC-EF1BC0331528}" destId="{C5B3EC2F-D737-4436-B22F-886E4C3D8D77}" srcOrd="3" destOrd="0" presId="urn:microsoft.com/office/officeart/2005/8/layout/default#1"/>
    <dgm:cxn modelId="{263104BA-B9F2-4EE3-835D-9122C83D0B6F}" type="presParOf" srcId="{84E06D24-3692-4C7C-98EC-EF1BC0331528}" destId="{E5747EC5-FCCE-4695-B86E-75B789AF479D}" srcOrd="4" destOrd="0" presId="urn:microsoft.com/office/officeart/2005/8/layout/default#1"/>
    <dgm:cxn modelId="{5FCAE5D7-681E-4C7B-BB91-D5224AE2524A}" type="presParOf" srcId="{84E06D24-3692-4C7C-98EC-EF1BC0331528}" destId="{90437942-863F-4576-962E-CC66F65A8625}" srcOrd="5" destOrd="0" presId="urn:microsoft.com/office/officeart/2005/8/layout/default#1"/>
    <dgm:cxn modelId="{BF3B4283-0DDC-422F-8C71-E825BED01707}" type="presParOf" srcId="{84E06D24-3692-4C7C-98EC-EF1BC0331528}" destId="{74A0FB68-D35C-48B7-8FBE-B969DEEB44DD}" srcOrd="6" destOrd="0" presId="urn:microsoft.com/office/officeart/2005/8/layout/default#1"/>
    <dgm:cxn modelId="{B0FCA216-EA0B-476C-B945-AC8A8596F92A}" type="presParOf" srcId="{84E06D24-3692-4C7C-98EC-EF1BC0331528}" destId="{12F708B1-649D-44E7-8723-6A53EF8D62A4}" srcOrd="7" destOrd="0" presId="urn:microsoft.com/office/officeart/2005/8/layout/default#1"/>
    <dgm:cxn modelId="{E4AA0F16-4113-451C-8B43-EEEC1D5745C2}" type="presParOf" srcId="{84E06D24-3692-4C7C-98EC-EF1BC0331528}" destId="{5063D985-25DA-41DF-B1DF-4DE1AE2BAFE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9C5CE-7CBF-4238-A768-C6270E7530B0}" type="doc">
      <dgm:prSet loTypeId="urn:microsoft.com/office/officeart/2005/8/layout/default#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78A99C-3EBF-43C9-BBB2-3C84F740EACB}">
      <dgm:prSet/>
      <dgm:spPr/>
      <dgm:t>
        <a:bodyPr/>
        <a:lstStyle/>
        <a:p>
          <a:r>
            <a:rPr lang="hr-HR"/>
            <a:t>Gradom vladalo sedam kraljeva</a:t>
          </a:r>
          <a:endParaRPr lang="en-US"/>
        </a:p>
      </dgm:t>
    </dgm:pt>
    <dgm:pt modelId="{A60D0DEA-CF7C-4B81-B9A3-E5F7EB446280}" type="parTrans" cxnId="{D72EF220-962B-48CA-8DB0-755625A84CB5}">
      <dgm:prSet/>
      <dgm:spPr/>
      <dgm:t>
        <a:bodyPr/>
        <a:lstStyle/>
        <a:p>
          <a:endParaRPr lang="en-US"/>
        </a:p>
      </dgm:t>
    </dgm:pt>
    <dgm:pt modelId="{EEBDD8B1-2E25-4ECF-84AF-B6063CA3A690}" type="sibTrans" cxnId="{D72EF220-962B-48CA-8DB0-755625A84CB5}">
      <dgm:prSet/>
      <dgm:spPr/>
      <dgm:t>
        <a:bodyPr/>
        <a:lstStyle/>
        <a:p>
          <a:endParaRPr lang="en-US"/>
        </a:p>
      </dgm:t>
    </dgm:pt>
    <dgm:pt modelId="{ADE4AE45-5005-4378-B965-C6B70F7F284C}">
      <dgm:prSet/>
      <dgm:spPr/>
      <dgm:t>
        <a:bodyPr/>
        <a:lstStyle/>
        <a:p>
          <a:r>
            <a:rPr lang="hr-HR"/>
            <a:t>Romul, prvi rimski kralj</a:t>
          </a:r>
          <a:endParaRPr lang="en-US"/>
        </a:p>
      </dgm:t>
    </dgm:pt>
    <dgm:pt modelId="{332DF7EA-B419-4B86-969B-161EB7660FDA}" type="parTrans" cxnId="{5E80F2C9-1542-482A-9C06-2CBF3D66A40F}">
      <dgm:prSet/>
      <dgm:spPr/>
      <dgm:t>
        <a:bodyPr/>
        <a:lstStyle/>
        <a:p>
          <a:endParaRPr lang="en-US"/>
        </a:p>
      </dgm:t>
    </dgm:pt>
    <dgm:pt modelId="{16CFB4FE-0834-4BFA-929B-0B382B319043}" type="sibTrans" cxnId="{5E80F2C9-1542-482A-9C06-2CBF3D66A40F}">
      <dgm:prSet/>
      <dgm:spPr/>
      <dgm:t>
        <a:bodyPr/>
        <a:lstStyle/>
        <a:p>
          <a:endParaRPr lang="en-US"/>
        </a:p>
      </dgm:t>
    </dgm:pt>
    <dgm:pt modelId="{A495F481-1E7D-42D5-9797-4E2A4BA92D01}">
      <dgm:prSet/>
      <dgm:spPr/>
      <dgm:t>
        <a:bodyPr/>
        <a:lstStyle/>
        <a:p>
          <a:r>
            <a:rPr lang="hr-HR"/>
            <a:t>Prva tri kralja Italici</a:t>
          </a:r>
          <a:endParaRPr lang="en-US"/>
        </a:p>
      </dgm:t>
    </dgm:pt>
    <dgm:pt modelId="{C9F4AA8C-8C75-467A-A47F-A9DC61516B9A}" type="parTrans" cxnId="{C319A960-AF24-4C2E-9418-B24BC9E7E1D3}">
      <dgm:prSet/>
      <dgm:spPr/>
      <dgm:t>
        <a:bodyPr/>
        <a:lstStyle/>
        <a:p>
          <a:endParaRPr lang="en-US"/>
        </a:p>
      </dgm:t>
    </dgm:pt>
    <dgm:pt modelId="{E781CAE3-1F79-4675-B033-8E9F1B7184B8}" type="sibTrans" cxnId="{C319A960-AF24-4C2E-9418-B24BC9E7E1D3}">
      <dgm:prSet/>
      <dgm:spPr/>
      <dgm:t>
        <a:bodyPr/>
        <a:lstStyle/>
        <a:p>
          <a:endParaRPr lang="en-US"/>
        </a:p>
      </dgm:t>
    </dgm:pt>
    <dgm:pt modelId="{0FDEB77B-4FDB-441D-83BB-E413098F9AC0}">
      <dgm:prSet/>
      <dgm:spPr/>
      <dgm:t>
        <a:bodyPr/>
        <a:lstStyle/>
        <a:p>
          <a:r>
            <a:rPr lang="hr-HR"/>
            <a:t>Posljednja trojica kraljeva Etrurci</a:t>
          </a:r>
          <a:endParaRPr lang="en-US"/>
        </a:p>
      </dgm:t>
    </dgm:pt>
    <dgm:pt modelId="{1972CED8-BD27-468B-8280-2A93DB594C70}" type="parTrans" cxnId="{AC32A7E5-AF18-4A89-9813-E412D86B97B7}">
      <dgm:prSet/>
      <dgm:spPr/>
      <dgm:t>
        <a:bodyPr/>
        <a:lstStyle/>
        <a:p>
          <a:endParaRPr lang="en-US"/>
        </a:p>
      </dgm:t>
    </dgm:pt>
    <dgm:pt modelId="{E08A96CE-00A9-4DB4-94B6-7CF8862869FD}" type="sibTrans" cxnId="{AC32A7E5-AF18-4A89-9813-E412D86B97B7}">
      <dgm:prSet/>
      <dgm:spPr/>
      <dgm:t>
        <a:bodyPr/>
        <a:lstStyle/>
        <a:p>
          <a:endParaRPr lang="en-US"/>
        </a:p>
      </dgm:t>
    </dgm:pt>
    <dgm:pt modelId="{A54378E5-DD0A-4A4D-8F11-281531FD1176}">
      <dgm:prSet/>
      <dgm:spPr/>
      <dgm:t>
        <a:bodyPr/>
        <a:lstStyle/>
        <a:p>
          <a:r>
            <a:rPr lang="hr-HR"/>
            <a:t>Kralj – vojskovođa, sudac i svećenik</a:t>
          </a:r>
          <a:endParaRPr lang="en-US"/>
        </a:p>
      </dgm:t>
    </dgm:pt>
    <dgm:pt modelId="{F4F9E7FD-0100-4CF1-BB58-3A0824432F1E}" type="parTrans" cxnId="{D9DC9079-6765-48B9-8447-C5D60DF3234C}">
      <dgm:prSet/>
      <dgm:spPr/>
      <dgm:t>
        <a:bodyPr/>
        <a:lstStyle/>
        <a:p>
          <a:endParaRPr lang="en-US"/>
        </a:p>
      </dgm:t>
    </dgm:pt>
    <dgm:pt modelId="{10755B9D-2E88-4C3C-A7E8-B1A078BBD44E}" type="sibTrans" cxnId="{D9DC9079-6765-48B9-8447-C5D60DF3234C}">
      <dgm:prSet/>
      <dgm:spPr/>
      <dgm:t>
        <a:bodyPr/>
        <a:lstStyle/>
        <a:p>
          <a:endParaRPr lang="en-US"/>
        </a:p>
      </dgm:t>
    </dgm:pt>
    <dgm:pt modelId="{65D657AC-C57D-4CAE-8AC6-685A9B1A2193}" type="pres">
      <dgm:prSet presAssocID="{C4A9C5CE-7CBF-4238-A768-C6270E7530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F1FAB6-B6B2-461E-955A-E5D3871E153F}" type="pres">
      <dgm:prSet presAssocID="{E678A99C-3EBF-43C9-BBB2-3C84F740EA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FA8954-9EF2-449B-A377-DD8DB3E9B125}" type="pres">
      <dgm:prSet presAssocID="{EEBDD8B1-2E25-4ECF-84AF-B6063CA3A690}" presName="sibTrans" presStyleCnt="0"/>
      <dgm:spPr/>
    </dgm:pt>
    <dgm:pt modelId="{D4DE1725-D026-4A4F-B7AC-113F4F4710E0}" type="pres">
      <dgm:prSet presAssocID="{ADE4AE45-5005-4378-B965-C6B70F7F28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6CA652-20D2-4E18-879A-FA4A95B5A86F}" type="pres">
      <dgm:prSet presAssocID="{16CFB4FE-0834-4BFA-929B-0B382B319043}" presName="sibTrans" presStyleCnt="0"/>
      <dgm:spPr/>
    </dgm:pt>
    <dgm:pt modelId="{7BE5CD97-03AB-496F-B65A-5AFAD927DC73}" type="pres">
      <dgm:prSet presAssocID="{A495F481-1E7D-42D5-9797-4E2A4BA92D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58EA41-93CA-4589-B0FE-1ECA1BF01F68}" type="pres">
      <dgm:prSet presAssocID="{E781CAE3-1F79-4675-B033-8E9F1B7184B8}" presName="sibTrans" presStyleCnt="0"/>
      <dgm:spPr/>
    </dgm:pt>
    <dgm:pt modelId="{86D99401-F8E4-4C72-AB28-5C890094810C}" type="pres">
      <dgm:prSet presAssocID="{0FDEB77B-4FDB-441D-83BB-E413098F9A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6F7912-650E-4E35-A071-C66A610277EC}" type="pres">
      <dgm:prSet presAssocID="{E08A96CE-00A9-4DB4-94B6-7CF8862869FD}" presName="sibTrans" presStyleCnt="0"/>
      <dgm:spPr/>
    </dgm:pt>
    <dgm:pt modelId="{454478E4-BE0A-4658-8B78-DDC1B1FA6188}" type="pres">
      <dgm:prSet presAssocID="{A54378E5-DD0A-4A4D-8F11-281531FD11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89642B4-B3B0-4A27-AEC1-DFD731011717}" type="presOf" srcId="{ADE4AE45-5005-4378-B965-C6B70F7F284C}" destId="{D4DE1725-D026-4A4F-B7AC-113F4F4710E0}" srcOrd="0" destOrd="0" presId="urn:microsoft.com/office/officeart/2005/8/layout/default#2"/>
    <dgm:cxn modelId="{A36C0AE8-A497-480E-9707-EFC5B05AD84C}" type="presOf" srcId="{A495F481-1E7D-42D5-9797-4E2A4BA92D01}" destId="{7BE5CD97-03AB-496F-B65A-5AFAD927DC73}" srcOrd="0" destOrd="0" presId="urn:microsoft.com/office/officeart/2005/8/layout/default#2"/>
    <dgm:cxn modelId="{5E3F0B9A-0519-46CA-A63F-5F26D498C2CD}" type="presOf" srcId="{E678A99C-3EBF-43C9-BBB2-3C84F740EACB}" destId="{49F1FAB6-B6B2-461E-955A-E5D3871E153F}" srcOrd="0" destOrd="0" presId="urn:microsoft.com/office/officeart/2005/8/layout/default#2"/>
    <dgm:cxn modelId="{EB5BC784-250C-4BAB-8556-54EC82479038}" type="presOf" srcId="{0FDEB77B-4FDB-441D-83BB-E413098F9AC0}" destId="{86D99401-F8E4-4C72-AB28-5C890094810C}" srcOrd="0" destOrd="0" presId="urn:microsoft.com/office/officeart/2005/8/layout/default#2"/>
    <dgm:cxn modelId="{AC32A7E5-AF18-4A89-9813-E412D86B97B7}" srcId="{C4A9C5CE-7CBF-4238-A768-C6270E7530B0}" destId="{0FDEB77B-4FDB-441D-83BB-E413098F9AC0}" srcOrd="3" destOrd="0" parTransId="{1972CED8-BD27-468B-8280-2A93DB594C70}" sibTransId="{E08A96CE-00A9-4DB4-94B6-7CF8862869FD}"/>
    <dgm:cxn modelId="{D72EF220-962B-48CA-8DB0-755625A84CB5}" srcId="{C4A9C5CE-7CBF-4238-A768-C6270E7530B0}" destId="{E678A99C-3EBF-43C9-BBB2-3C84F740EACB}" srcOrd="0" destOrd="0" parTransId="{A60D0DEA-CF7C-4B81-B9A3-E5F7EB446280}" sibTransId="{EEBDD8B1-2E25-4ECF-84AF-B6063CA3A690}"/>
    <dgm:cxn modelId="{E44E1902-5E46-43E1-85F4-6A0A28E9034A}" type="presOf" srcId="{A54378E5-DD0A-4A4D-8F11-281531FD1176}" destId="{454478E4-BE0A-4658-8B78-DDC1B1FA6188}" srcOrd="0" destOrd="0" presId="urn:microsoft.com/office/officeart/2005/8/layout/default#2"/>
    <dgm:cxn modelId="{73E8B1F5-A2B3-4C86-9405-1D23884D405A}" type="presOf" srcId="{C4A9C5CE-7CBF-4238-A768-C6270E7530B0}" destId="{65D657AC-C57D-4CAE-8AC6-685A9B1A2193}" srcOrd="0" destOrd="0" presId="urn:microsoft.com/office/officeart/2005/8/layout/default#2"/>
    <dgm:cxn modelId="{5E80F2C9-1542-482A-9C06-2CBF3D66A40F}" srcId="{C4A9C5CE-7CBF-4238-A768-C6270E7530B0}" destId="{ADE4AE45-5005-4378-B965-C6B70F7F284C}" srcOrd="1" destOrd="0" parTransId="{332DF7EA-B419-4B86-969B-161EB7660FDA}" sibTransId="{16CFB4FE-0834-4BFA-929B-0B382B319043}"/>
    <dgm:cxn modelId="{D9DC9079-6765-48B9-8447-C5D60DF3234C}" srcId="{C4A9C5CE-7CBF-4238-A768-C6270E7530B0}" destId="{A54378E5-DD0A-4A4D-8F11-281531FD1176}" srcOrd="4" destOrd="0" parTransId="{F4F9E7FD-0100-4CF1-BB58-3A0824432F1E}" sibTransId="{10755B9D-2E88-4C3C-A7E8-B1A078BBD44E}"/>
    <dgm:cxn modelId="{C319A960-AF24-4C2E-9418-B24BC9E7E1D3}" srcId="{C4A9C5CE-7CBF-4238-A768-C6270E7530B0}" destId="{A495F481-1E7D-42D5-9797-4E2A4BA92D01}" srcOrd="2" destOrd="0" parTransId="{C9F4AA8C-8C75-467A-A47F-A9DC61516B9A}" sibTransId="{E781CAE3-1F79-4675-B033-8E9F1B7184B8}"/>
    <dgm:cxn modelId="{997F7539-D10F-4C83-AFE3-4BEB02173EC4}" type="presParOf" srcId="{65D657AC-C57D-4CAE-8AC6-685A9B1A2193}" destId="{49F1FAB6-B6B2-461E-955A-E5D3871E153F}" srcOrd="0" destOrd="0" presId="urn:microsoft.com/office/officeart/2005/8/layout/default#2"/>
    <dgm:cxn modelId="{0D466CC4-5E34-42F9-9EFB-B03DC2A368CE}" type="presParOf" srcId="{65D657AC-C57D-4CAE-8AC6-685A9B1A2193}" destId="{B3FA8954-9EF2-449B-A377-DD8DB3E9B125}" srcOrd="1" destOrd="0" presId="urn:microsoft.com/office/officeart/2005/8/layout/default#2"/>
    <dgm:cxn modelId="{DC75091D-4821-46EA-AA5B-D416D7ABC60C}" type="presParOf" srcId="{65D657AC-C57D-4CAE-8AC6-685A9B1A2193}" destId="{D4DE1725-D026-4A4F-B7AC-113F4F4710E0}" srcOrd="2" destOrd="0" presId="urn:microsoft.com/office/officeart/2005/8/layout/default#2"/>
    <dgm:cxn modelId="{FDAE3BDB-5467-45B2-8188-B4B4A7865044}" type="presParOf" srcId="{65D657AC-C57D-4CAE-8AC6-685A9B1A2193}" destId="{9B6CA652-20D2-4E18-879A-FA4A95B5A86F}" srcOrd="3" destOrd="0" presId="urn:microsoft.com/office/officeart/2005/8/layout/default#2"/>
    <dgm:cxn modelId="{D676B8D2-CE29-458C-92A9-40A92D981C1C}" type="presParOf" srcId="{65D657AC-C57D-4CAE-8AC6-685A9B1A2193}" destId="{7BE5CD97-03AB-496F-B65A-5AFAD927DC73}" srcOrd="4" destOrd="0" presId="urn:microsoft.com/office/officeart/2005/8/layout/default#2"/>
    <dgm:cxn modelId="{F111D3AB-FFB9-4091-B372-F40A7DDD4E82}" type="presParOf" srcId="{65D657AC-C57D-4CAE-8AC6-685A9B1A2193}" destId="{7258EA41-93CA-4589-B0FE-1ECA1BF01F68}" srcOrd="5" destOrd="0" presId="urn:microsoft.com/office/officeart/2005/8/layout/default#2"/>
    <dgm:cxn modelId="{8C4473E2-7FA2-4374-8840-9B1F3DB62F12}" type="presParOf" srcId="{65D657AC-C57D-4CAE-8AC6-685A9B1A2193}" destId="{86D99401-F8E4-4C72-AB28-5C890094810C}" srcOrd="6" destOrd="0" presId="urn:microsoft.com/office/officeart/2005/8/layout/default#2"/>
    <dgm:cxn modelId="{483EBBF5-F675-4D78-8FE0-05A3BE6B0C20}" type="presParOf" srcId="{65D657AC-C57D-4CAE-8AC6-685A9B1A2193}" destId="{EE6F7912-650E-4E35-A071-C66A610277EC}" srcOrd="7" destOrd="0" presId="urn:microsoft.com/office/officeart/2005/8/layout/default#2"/>
    <dgm:cxn modelId="{3D5A40C7-0A0B-4D5A-BE07-DA26D835B0B6}" type="presParOf" srcId="{65D657AC-C57D-4CAE-8AC6-685A9B1A2193}" destId="{454478E4-BE0A-4658-8B78-DDC1B1FA6188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BDF9A7-1283-4A04-92C2-039CD9070182}" type="doc">
      <dgm:prSet loTypeId="urn:microsoft.com/office/officeart/2005/8/layout/default#3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6C767B-7974-4E9A-810E-700E804BA803}">
      <dgm:prSet/>
      <dgm:spPr/>
      <dgm:t>
        <a:bodyPr/>
        <a:lstStyle/>
        <a:p>
          <a:r>
            <a:rPr lang="hr-HR"/>
            <a:t>Tijela vlasti u doba kraljeva:</a:t>
          </a:r>
          <a:endParaRPr lang="en-US"/>
        </a:p>
      </dgm:t>
    </dgm:pt>
    <dgm:pt modelId="{33B3AB15-81DF-4FA2-80EF-031D712CE2F4}" type="parTrans" cxnId="{E77E61C6-877E-49F7-A3CB-754EF63F5E33}">
      <dgm:prSet/>
      <dgm:spPr/>
      <dgm:t>
        <a:bodyPr/>
        <a:lstStyle/>
        <a:p>
          <a:endParaRPr lang="en-US"/>
        </a:p>
      </dgm:t>
    </dgm:pt>
    <dgm:pt modelId="{1D596BCC-6838-47CD-9BDF-D18925D8A8E6}" type="sibTrans" cxnId="{E77E61C6-877E-49F7-A3CB-754EF63F5E33}">
      <dgm:prSet/>
      <dgm:spPr/>
      <dgm:t>
        <a:bodyPr/>
        <a:lstStyle/>
        <a:p>
          <a:endParaRPr lang="en-US"/>
        </a:p>
      </dgm:t>
    </dgm:pt>
    <dgm:pt modelId="{5337A300-BA45-4997-9A4D-D4B4F2F0B0EB}">
      <dgm:prSet/>
      <dgm:spPr/>
      <dgm:t>
        <a:bodyPr/>
        <a:lstStyle/>
        <a:p>
          <a:r>
            <a:rPr lang="hr-HR"/>
            <a:t>Senat, savjetodavno tijelo</a:t>
          </a:r>
          <a:endParaRPr lang="en-US"/>
        </a:p>
      </dgm:t>
    </dgm:pt>
    <dgm:pt modelId="{75BB4ECC-CF80-4F4B-BE10-11DDFBF1DFDC}" type="parTrans" cxnId="{7B6C9882-9378-4230-B812-A13DA778D432}">
      <dgm:prSet/>
      <dgm:spPr/>
      <dgm:t>
        <a:bodyPr/>
        <a:lstStyle/>
        <a:p>
          <a:endParaRPr lang="en-US"/>
        </a:p>
      </dgm:t>
    </dgm:pt>
    <dgm:pt modelId="{20B83BE3-2C6A-42B1-A433-415F5299000F}" type="sibTrans" cxnId="{7B6C9882-9378-4230-B812-A13DA778D432}">
      <dgm:prSet/>
      <dgm:spPr/>
      <dgm:t>
        <a:bodyPr/>
        <a:lstStyle/>
        <a:p>
          <a:endParaRPr lang="en-US"/>
        </a:p>
      </dgm:t>
    </dgm:pt>
    <dgm:pt modelId="{E837663F-DBD9-4970-8369-7533C0716C87}">
      <dgm:prSet/>
      <dgm:spPr/>
      <dgm:t>
        <a:bodyPr/>
        <a:lstStyle/>
        <a:p>
          <a:r>
            <a:rPr lang="hr-HR"/>
            <a:t>Narodna skupština, članovi svi odrasli muškarci</a:t>
          </a:r>
          <a:endParaRPr lang="en-US"/>
        </a:p>
      </dgm:t>
    </dgm:pt>
    <dgm:pt modelId="{6DE874A2-6DA1-4C27-8C2F-57B6FB709418}" type="parTrans" cxnId="{29A3FA82-FF58-41AC-BFD7-3D73B3D2EBC0}">
      <dgm:prSet/>
      <dgm:spPr/>
      <dgm:t>
        <a:bodyPr/>
        <a:lstStyle/>
        <a:p>
          <a:endParaRPr lang="en-US"/>
        </a:p>
      </dgm:t>
    </dgm:pt>
    <dgm:pt modelId="{8F7BACE6-6FA4-4CA9-973B-94F9B85B1B14}" type="sibTrans" cxnId="{29A3FA82-FF58-41AC-BFD7-3D73B3D2EBC0}">
      <dgm:prSet/>
      <dgm:spPr/>
      <dgm:t>
        <a:bodyPr/>
        <a:lstStyle/>
        <a:p>
          <a:endParaRPr lang="en-US"/>
        </a:p>
      </dgm:t>
    </dgm:pt>
    <dgm:pt modelId="{FE9BCC6F-4044-4BEB-B850-8DE5C5A2860E}">
      <dgm:prSet/>
      <dgm:spPr/>
      <dgm:t>
        <a:bodyPr/>
        <a:lstStyle/>
        <a:p>
          <a:r>
            <a:rPr lang="hr-HR"/>
            <a:t>Razdoblje kraljevstva traje od 753, godine pr. Krista do 509. godine pr. Krista</a:t>
          </a:r>
          <a:endParaRPr lang="en-US"/>
        </a:p>
      </dgm:t>
    </dgm:pt>
    <dgm:pt modelId="{5B09F01C-7C8E-4457-B78F-6AB0852EA04B}" type="parTrans" cxnId="{A5CCB5E8-2B79-43E3-A18E-9D9551C5ABB1}">
      <dgm:prSet/>
      <dgm:spPr/>
      <dgm:t>
        <a:bodyPr/>
        <a:lstStyle/>
        <a:p>
          <a:endParaRPr lang="en-US"/>
        </a:p>
      </dgm:t>
    </dgm:pt>
    <dgm:pt modelId="{3712D056-FFDD-40E7-8201-90C5AE2414C6}" type="sibTrans" cxnId="{A5CCB5E8-2B79-43E3-A18E-9D9551C5ABB1}">
      <dgm:prSet/>
      <dgm:spPr/>
      <dgm:t>
        <a:bodyPr/>
        <a:lstStyle/>
        <a:p>
          <a:endParaRPr lang="en-US"/>
        </a:p>
      </dgm:t>
    </dgm:pt>
    <dgm:pt modelId="{DE6459A6-0234-4344-8FB5-7F78BF9C2CE3}" type="pres">
      <dgm:prSet presAssocID="{18BDF9A7-1283-4A04-92C2-039CD90701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E83D65-EC33-4FC6-A398-3EA0D4F8ED58}" type="pres">
      <dgm:prSet presAssocID="{1C6C767B-7974-4E9A-810E-700E804BA8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0BC641-3BFF-4BF9-8AAE-76F06A77E569}" type="pres">
      <dgm:prSet presAssocID="{1D596BCC-6838-47CD-9BDF-D18925D8A8E6}" presName="sibTrans" presStyleCnt="0"/>
      <dgm:spPr/>
    </dgm:pt>
    <dgm:pt modelId="{CA13E374-D853-41D1-9787-4B01745CC77F}" type="pres">
      <dgm:prSet presAssocID="{5337A300-BA45-4997-9A4D-D4B4F2F0B0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F63E7F-4EDF-4997-875D-29AF80C65E2E}" type="pres">
      <dgm:prSet presAssocID="{20B83BE3-2C6A-42B1-A433-415F5299000F}" presName="sibTrans" presStyleCnt="0"/>
      <dgm:spPr/>
    </dgm:pt>
    <dgm:pt modelId="{90FC7596-D261-4315-B5D0-F8BF03B24EA7}" type="pres">
      <dgm:prSet presAssocID="{E837663F-DBD9-4970-8369-7533C0716C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07C233-2810-4886-9CC1-31F97C945FDC}" type="pres">
      <dgm:prSet presAssocID="{8F7BACE6-6FA4-4CA9-973B-94F9B85B1B14}" presName="sibTrans" presStyleCnt="0"/>
      <dgm:spPr/>
    </dgm:pt>
    <dgm:pt modelId="{57395DF1-06ED-40C6-8A8F-927DDFA6878D}" type="pres">
      <dgm:prSet presAssocID="{FE9BCC6F-4044-4BEB-B850-8DE5C5A286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D97973F-A512-4B4E-BE39-579518D3F2CE}" type="presOf" srcId="{1C6C767B-7974-4E9A-810E-700E804BA803}" destId="{5BE83D65-EC33-4FC6-A398-3EA0D4F8ED58}" srcOrd="0" destOrd="0" presId="urn:microsoft.com/office/officeart/2005/8/layout/default#3"/>
    <dgm:cxn modelId="{7B6C9882-9378-4230-B812-A13DA778D432}" srcId="{18BDF9A7-1283-4A04-92C2-039CD9070182}" destId="{5337A300-BA45-4997-9A4D-D4B4F2F0B0EB}" srcOrd="1" destOrd="0" parTransId="{75BB4ECC-CF80-4F4B-BE10-11DDFBF1DFDC}" sibTransId="{20B83BE3-2C6A-42B1-A433-415F5299000F}"/>
    <dgm:cxn modelId="{29A3FA82-FF58-41AC-BFD7-3D73B3D2EBC0}" srcId="{18BDF9A7-1283-4A04-92C2-039CD9070182}" destId="{E837663F-DBD9-4970-8369-7533C0716C87}" srcOrd="2" destOrd="0" parTransId="{6DE874A2-6DA1-4C27-8C2F-57B6FB709418}" sibTransId="{8F7BACE6-6FA4-4CA9-973B-94F9B85B1B14}"/>
    <dgm:cxn modelId="{66B1F78A-2984-4216-BEA3-9C4C7BA6E7AE}" type="presOf" srcId="{E837663F-DBD9-4970-8369-7533C0716C87}" destId="{90FC7596-D261-4315-B5D0-F8BF03B24EA7}" srcOrd="0" destOrd="0" presId="urn:microsoft.com/office/officeart/2005/8/layout/default#3"/>
    <dgm:cxn modelId="{A5CCB5E8-2B79-43E3-A18E-9D9551C5ABB1}" srcId="{18BDF9A7-1283-4A04-92C2-039CD9070182}" destId="{FE9BCC6F-4044-4BEB-B850-8DE5C5A2860E}" srcOrd="3" destOrd="0" parTransId="{5B09F01C-7C8E-4457-B78F-6AB0852EA04B}" sibTransId="{3712D056-FFDD-40E7-8201-90C5AE2414C6}"/>
    <dgm:cxn modelId="{CE4074EE-ECB5-4F4C-BCB6-A2628900A21A}" type="presOf" srcId="{18BDF9A7-1283-4A04-92C2-039CD9070182}" destId="{DE6459A6-0234-4344-8FB5-7F78BF9C2CE3}" srcOrd="0" destOrd="0" presId="urn:microsoft.com/office/officeart/2005/8/layout/default#3"/>
    <dgm:cxn modelId="{7AE91F5D-A104-4F48-ADCC-1A4696632BD8}" type="presOf" srcId="{5337A300-BA45-4997-9A4D-D4B4F2F0B0EB}" destId="{CA13E374-D853-41D1-9787-4B01745CC77F}" srcOrd="0" destOrd="0" presId="urn:microsoft.com/office/officeart/2005/8/layout/default#3"/>
    <dgm:cxn modelId="{E77E61C6-877E-49F7-A3CB-754EF63F5E33}" srcId="{18BDF9A7-1283-4A04-92C2-039CD9070182}" destId="{1C6C767B-7974-4E9A-810E-700E804BA803}" srcOrd="0" destOrd="0" parTransId="{33B3AB15-81DF-4FA2-80EF-031D712CE2F4}" sibTransId="{1D596BCC-6838-47CD-9BDF-D18925D8A8E6}"/>
    <dgm:cxn modelId="{9B3CD3F8-91E4-4CED-B77A-1C3C036FC0AE}" type="presOf" srcId="{FE9BCC6F-4044-4BEB-B850-8DE5C5A2860E}" destId="{57395DF1-06ED-40C6-8A8F-927DDFA6878D}" srcOrd="0" destOrd="0" presId="urn:microsoft.com/office/officeart/2005/8/layout/default#3"/>
    <dgm:cxn modelId="{6B433DBB-1123-4739-A494-3D783601C7F5}" type="presParOf" srcId="{DE6459A6-0234-4344-8FB5-7F78BF9C2CE3}" destId="{5BE83D65-EC33-4FC6-A398-3EA0D4F8ED58}" srcOrd="0" destOrd="0" presId="urn:microsoft.com/office/officeart/2005/8/layout/default#3"/>
    <dgm:cxn modelId="{FE9C4C53-D6D1-4305-8325-F85B8BEE8853}" type="presParOf" srcId="{DE6459A6-0234-4344-8FB5-7F78BF9C2CE3}" destId="{9A0BC641-3BFF-4BF9-8AAE-76F06A77E569}" srcOrd="1" destOrd="0" presId="urn:microsoft.com/office/officeart/2005/8/layout/default#3"/>
    <dgm:cxn modelId="{3F7943D3-AA05-45E4-8675-AD12E6DF5EF5}" type="presParOf" srcId="{DE6459A6-0234-4344-8FB5-7F78BF9C2CE3}" destId="{CA13E374-D853-41D1-9787-4B01745CC77F}" srcOrd="2" destOrd="0" presId="urn:microsoft.com/office/officeart/2005/8/layout/default#3"/>
    <dgm:cxn modelId="{6E96C190-43A7-4329-8B84-22F15BFF1746}" type="presParOf" srcId="{DE6459A6-0234-4344-8FB5-7F78BF9C2CE3}" destId="{8FF63E7F-4EDF-4997-875D-29AF80C65E2E}" srcOrd="3" destOrd="0" presId="urn:microsoft.com/office/officeart/2005/8/layout/default#3"/>
    <dgm:cxn modelId="{328CF8F8-F1C1-4733-AC2B-A635CA81F2A5}" type="presParOf" srcId="{DE6459A6-0234-4344-8FB5-7F78BF9C2CE3}" destId="{90FC7596-D261-4315-B5D0-F8BF03B24EA7}" srcOrd="4" destOrd="0" presId="urn:microsoft.com/office/officeart/2005/8/layout/default#3"/>
    <dgm:cxn modelId="{6641BDBC-FDB7-46A1-B20C-8A9F2F2021D2}" type="presParOf" srcId="{DE6459A6-0234-4344-8FB5-7F78BF9C2CE3}" destId="{A307C233-2810-4886-9CC1-31F97C945FDC}" srcOrd="5" destOrd="0" presId="urn:microsoft.com/office/officeart/2005/8/layout/default#3"/>
    <dgm:cxn modelId="{8159CC3C-F898-4707-8E19-25B627AF0E61}" type="presParOf" srcId="{DE6459A6-0234-4344-8FB5-7F78BF9C2CE3}" destId="{57395DF1-06ED-40C6-8A8F-927DDFA6878D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BFEA1F-BD67-4E1C-9750-140A8CBD5124}" type="doc">
      <dgm:prSet loTypeId="urn:microsoft.com/office/officeart/2005/8/layout/default#4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4D97E4-3A88-489B-AB6A-4BEF0BCE8F54}">
      <dgm:prSet/>
      <dgm:spPr/>
      <dgm:t>
        <a:bodyPr/>
        <a:lstStyle/>
        <a:p>
          <a:r>
            <a:rPr lang="hr-HR"/>
            <a:t>Nastaje 509. godine pr. Krista</a:t>
          </a:r>
          <a:endParaRPr lang="en-US"/>
        </a:p>
      </dgm:t>
    </dgm:pt>
    <dgm:pt modelId="{C6C92EB6-8BB6-461F-B9FF-8B544CB7CAF6}" type="parTrans" cxnId="{E173C97A-CC7B-457B-B43C-4705B08610BF}">
      <dgm:prSet/>
      <dgm:spPr/>
      <dgm:t>
        <a:bodyPr/>
        <a:lstStyle/>
        <a:p>
          <a:endParaRPr lang="en-US"/>
        </a:p>
      </dgm:t>
    </dgm:pt>
    <dgm:pt modelId="{6A36DA2C-7A6A-4F03-9D46-811F44E74963}" type="sibTrans" cxnId="{E173C97A-CC7B-457B-B43C-4705B08610BF}">
      <dgm:prSet/>
      <dgm:spPr/>
      <dgm:t>
        <a:bodyPr/>
        <a:lstStyle/>
        <a:p>
          <a:endParaRPr lang="en-US"/>
        </a:p>
      </dgm:t>
    </dgm:pt>
    <dgm:pt modelId="{089DA147-7191-41B0-B815-E7CAAA1F9CCA}">
      <dgm:prSet/>
      <dgm:spPr/>
      <dgm:t>
        <a:bodyPr/>
        <a:lstStyle/>
        <a:p>
          <a:r>
            <a:rPr lang="hr-HR" dirty="0"/>
            <a:t>„</a:t>
          </a:r>
          <a:r>
            <a:rPr lang="hr-HR" dirty="0" err="1"/>
            <a:t>Res</a:t>
          </a:r>
          <a:r>
            <a:rPr lang="hr-HR" dirty="0"/>
            <a:t> </a:t>
          </a:r>
          <a:r>
            <a:rPr lang="hr-HR" dirty="0" err="1"/>
            <a:t>publica</a:t>
          </a:r>
          <a:r>
            <a:rPr lang="hr-HR" dirty="0"/>
            <a:t> – javna stvar”</a:t>
          </a:r>
          <a:endParaRPr lang="en-US" dirty="0"/>
        </a:p>
      </dgm:t>
    </dgm:pt>
    <dgm:pt modelId="{FE3E7231-BE1F-4D64-B5A4-0AD66ACD088E}" type="parTrans" cxnId="{FB4A95D5-A661-4E71-808A-30AEC054ECF0}">
      <dgm:prSet/>
      <dgm:spPr/>
      <dgm:t>
        <a:bodyPr/>
        <a:lstStyle/>
        <a:p>
          <a:endParaRPr lang="en-US"/>
        </a:p>
      </dgm:t>
    </dgm:pt>
    <dgm:pt modelId="{7159D09B-453C-4FE3-A115-3008AA65FF06}" type="sibTrans" cxnId="{FB4A95D5-A661-4E71-808A-30AEC054ECF0}">
      <dgm:prSet/>
      <dgm:spPr/>
      <dgm:t>
        <a:bodyPr/>
        <a:lstStyle/>
        <a:p>
          <a:endParaRPr lang="en-US"/>
        </a:p>
      </dgm:t>
    </dgm:pt>
    <dgm:pt modelId="{1B74169A-2001-407A-B0F4-F6A59AB8D7B9}">
      <dgm:prSet/>
      <dgm:spPr/>
      <dgm:t>
        <a:bodyPr/>
        <a:lstStyle/>
        <a:p>
          <a:r>
            <a:rPr lang="hr-HR" dirty="0"/>
            <a:t>Vlast u rukama Senata</a:t>
          </a:r>
          <a:endParaRPr lang="en-US" dirty="0"/>
        </a:p>
      </dgm:t>
    </dgm:pt>
    <dgm:pt modelId="{07562F0E-92E9-40F7-85ED-B23AED2EF8FC}" type="parTrans" cxnId="{50548FA6-27D7-43D8-81D8-763AF33E23AF}">
      <dgm:prSet/>
      <dgm:spPr/>
      <dgm:t>
        <a:bodyPr/>
        <a:lstStyle/>
        <a:p>
          <a:endParaRPr lang="en-US"/>
        </a:p>
      </dgm:t>
    </dgm:pt>
    <dgm:pt modelId="{700A9245-0C3E-4FA2-8F91-6EC9F3FBDE70}" type="sibTrans" cxnId="{50548FA6-27D7-43D8-81D8-763AF33E23AF}">
      <dgm:prSet/>
      <dgm:spPr/>
      <dgm:t>
        <a:bodyPr/>
        <a:lstStyle/>
        <a:p>
          <a:endParaRPr lang="en-US"/>
        </a:p>
      </dgm:t>
    </dgm:pt>
    <dgm:pt modelId="{E547BB72-4AF8-4352-8713-F3499154C9FB}">
      <dgm:prSet/>
      <dgm:spPr/>
      <dgm:t>
        <a:bodyPr/>
        <a:lstStyle/>
        <a:p>
          <a:r>
            <a:rPr lang="hr-HR"/>
            <a:t>Dva konzula vladaju Rimom</a:t>
          </a:r>
          <a:endParaRPr lang="en-US"/>
        </a:p>
      </dgm:t>
    </dgm:pt>
    <dgm:pt modelId="{01E83372-3BE8-4683-8B18-4170E6A0DD5C}" type="parTrans" cxnId="{88F660D5-0212-45DB-98B2-F918D4FB4BB2}">
      <dgm:prSet/>
      <dgm:spPr/>
      <dgm:t>
        <a:bodyPr/>
        <a:lstStyle/>
        <a:p>
          <a:endParaRPr lang="en-US"/>
        </a:p>
      </dgm:t>
    </dgm:pt>
    <dgm:pt modelId="{7ECAB6D2-CA28-4C09-94F1-1199964D8CB9}" type="sibTrans" cxnId="{88F660D5-0212-45DB-98B2-F918D4FB4BB2}">
      <dgm:prSet/>
      <dgm:spPr/>
      <dgm:t>
        <a:bodyPr/>
        <a:lstStyle/>
        <a:p>
          <a:endParaRPr lang="en-US"/>
        </a:p>
      </dgm:t>
    </dgm:pt>
    <dgm:pt modelId="{488A6F96-DD7D-4895-9E59-C9DD049A835F}">
      <dgm:prSet/>
      <dgm:spPr/>
      <dgm:t>
        <a:bodyPr/>
        <a:lstStyle/>
        <a:p>
          <a:r>
            <a:rPr lang="hr-HR"/>
            <a:t>Najviša politička, upravna i vojna vlast</a:t>
          </a:r>
          <a:endParaRPr lang="en-US"/>
        </a:p>
      </dgm:t>
    </dgm:pt>
    <dgm:pt modelId="{BFA716C0-0900-4DFC-A583-3835446CF2A9}" type="parTrans" cxnId="{AEC71200-9D9F-41C7-873E-4D179A55F061}">
      <dgm:prSet/>
      <dgm:spPr/>
      <dgm:t>
        <a:bodyPr/>
        <a:lstStyle/>
        <a:p>
          <a:endParaRPr lang="en-US"/>
        </a:p>
      </dgm:t>
    </dgm:pt>
    <dgm:pt modelId="{EDF8A196-11A3-4B32-B2B4-4F1FDE93D851}" type="sibTrans" cxnId="{AEC71200-9D9F-41C7-873E-4D179A55F061}">
      <dgm:prSet/>
      <dgm:spPr/>
      <dgm:t>
        <a:bodyPr/>
        <a:lstStyle/>
        <a:p>
          <a:endParaRPr lang="en-US"/>
        </a:p>
      </dgm:t>
    </dgm:pt>
    <dgm:pt modelId="{347CD2CF-B28D-4C9E-A07A-159C05427043}" type="pres">
      <dgm:prSet presAssocID="{DABFEA1F-BD67-4E1C-9750-140A8CBD51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4EBAA7-E154-466A-A39A-274069D9940B}" type="pres">
      <dgm:prSet presAssocID="{AC4D97E4-3A88-489B-AB6A-4BEF0BCE8F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FC4564-A1D5-4C53-BF63-797ECDE6BB84}" type="pres">
      <dgm:prSet presAssocID="{6A36DA2C-7A6A-4F03-9D46-811F44E74963}" presName="sibTrans" presStyleCnt="0"/>
      <dgm:spPr/>
    </dgm:pt>
    <dgm:pt modelId="{B23F5BA5-68BC-4862-93ED-B98011941F05}" type="pres">
      <dgm:prSet presAssocID="{089DA147-7191-41B0-B815-E7CAAA1F9C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5A6E6A-E9E4-4D66-9BB2-2F0EC94BDAA5}" type="pres">
      <dgm:prSet presAssocID="{7159D09B-453C-4FE3-A115-3008AA65FF06}" presName="sibTrans" presStyleCnt="0"/>
      <dgm:spPr/>
    </dgm:pt>
    <dgm:pt modelId="{0858110E-E6E9-4A0A-B90F-79F100844573}" type="pres">
      <dgm:prSet presAssocID="{1B74169A-2001-407A-B0F4-F6A59AB8D7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6CC422-DA13-4A10-8475-29C775FCCAE3}" type="pres">
      <dgm:prSet presAssocID="{700A9245-0C3E-4FA2-8F91-6EC9F3FBDE70}" presName="sibTrans" presStyleCnt="0"/>
      <dgm:spPr/>
    </dgm:pt>
    <dgm:pt modelId="{2A09FA2E-6001-4DC0-9280-0EC551F7DB99}" type="pres">
      <dgm:prSet presAssocID="{E547BB72-4AF8-4352-8713-F3499154C9F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195A60-50DB-4B18-AE5A-ABEE9E284651}" type="pres">
      <dgm:prSet presAssocID="{7ECAB6D2-CA28-4C09-94F1-1199964D8CB9}" presName="sibTrans" presStyleCnt="0"/>
      <dgm:spPr/>
    </dgm:pt>
    <dgm:pt modelId="{EAEFFA0E-AE98-4A10-9C62-8C7FB9845123}" type="pres">
      <dgm:prSet presAssocID="{488A6F96-DD7D-4895-9E59-C9DD049A83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43D6CB-3EDD-4FBE-A675-6C478F563B72}" type="presOf" srcId="{DABFEA1F-BD67-4E1C-9750-140A8CBD5124}" destId="{347CD2CF-B28D-4C9E-A07A-159C05427043}" srcOrd="0" destOrd="0" presId="urn:microsoft.com/office/officeart/2005/8/layout/default#4"/>
    <dgm:cxn modelId="{E0A28C82-2F29-43A6-9FBF-A56CC58664AE}" type="presOf" srcId="{488A6F96-DD7D-4895-9E59-C9DD049A835F}" destId="{EAEFFA0E-AE98-4A10-9C62-8C7FB9845123}" srcOrd="0" destOrd="0" presId="urn:microsoft.com/office/officeart/2005/8/layout/default#4"/>
    <dgm:cxn modelId="{FB4A95D5-A661-4E71-808A-30AEC054ECF0}" srcId="{DABFEA1F-BD67-4E1C-9750-140A8CBD5124}" destId="{089DA147-7191-41B0-B815-E7CAAA1F9CCA}" srcOrd="1" destOrd="0" parTransId="{FE3E7231-BE1F-4D64-B5A4-0AD66ACD088E}" sibTransId="{7159D09B-453C-4FE3-A115-3008AA65FF06}"/>
    <dgm:cxn modelId="{AEC71200-9D9F-41C7-873E-4D179A55F061}" srcId="{DABFEA1F-BD67-4E1C-9750-140A8CBD5124}" destId="{488A6F96-DD7D-4895-9E59-C9DD049A835F}" srcOrd="4" destOrd="0" parTransId="{BFA716C0-0900-4DFC-A583-3835446CF2A9}" sibTransId="{EDF8A196-11A3-4B32-B2B4-4F1FDE93D851}"/>
    <dgm:cxn modelId="{E173C97A-CC7B-457B-B43C-4705B08610BF}" srcId="{DABFEA1F-BD67-4E1C-9750-140A8CBD5124}" destId="{AC4D97E4-3A88-489B-AB6A-4BEF0BCE8F54}" srcOrd="0" destOrd="0" parTransId="{C6C92EB6-8BB6-461F-B9FF-8B544CB7CAF6}" sibTransId="{6A36DA2C-7A6A-4F03-9D46-811F44E74963}"/>
    <dgm:cxn modelId="{50548FA6-27D7-43D8-81D8-763AF33E23AF}" srcId="{DABFEA1F-BD67-4E1C-9750-140A8CBD5124}" destId="{1B74169A-2001-407A-B0F4-F6A59AB8D7B9}" srcOrd="2" destOrd="0" parTransId="{07562F0E-92E9-40F7-85ED-B23AED2EF8FC}" sibTransId="{700A9245-0C3E-4FA2-8F91-6EC9F3FBDE70}"/>
    <dgm:cxn modelId="{A265B914-B79B-45CD-8612-2774973C64EE}" type="presOf" srcId="{AC4D97E4-3A88-489B-AB6A-4BEF0BCE8F54}" destId="{194EBAA7-E154-466A-A39A-274069D9940B}" srcOrd="0" destOrd="0" presId="urn:microsoft.com/office/officeart/2005/8/layout/default#4"/>
    <dgm:cxn modelId="{88F660D5-0212-45DB-98B2-F918D4FB4BB2}" srcId="{DABFEA1F-BD67-4E1C-9750-140A8CBD5124}" destId="{E547BB72-4AF8-4352-8713-F3499154C9FB}" srcOrd="3" destOrd="0" parTransId="{01E83372-3BE8-4683-8B18-4170E6A0DD5C}" sibTransId="{7ECAB6D2-CA28-4C09-94F1-1199964D8CB9}"/>
    <dgm:cxn modelId="{5420A281-0172-4E06-917C-F3C2EBB81886}" type="presOf" srcId="{1B74169A-2001-407A-B0F4-F6A59AB8D7B9}" destId="{0858110E-E6E9-4A0A-B90F-79F100844573}" srcOrd="0" destOrd="0" presId="urn:microsoft.com/office/officeart/2005/8/layout/default#4"/>
    <dgm:cxn modelId="{42884DBD-0350-44D3-81FC-F5CEA43FD6E5}" type="presOf" srcId="{E547BB72-4AF8-4352-8713-F3499154C9FB}" destId="{2A09FA2E-6001-4DC0-9280-0EC551F7DB99}" srcOrd="0" destOrd="0" presId="urn:microsoft.com/office/officeart/2005/8/layout/default#4"/>
    <dgm:cxn modelId="{05DFF895-2311-4655-B659-8BA3B6C31ED2}" type="presOf" srcId="{089DA147-7191-41B0-B815-E7CAAA1F9CCA}" destId="{B23F5BA5-68BC-4862-93ED-B98011941F05}" srcOrd="0" destOrd="0" presId="urn:microsoft.com/office/officeart/2005/8/layout/default#4"/>
    <dgm:cxn modelId="{9BFE4DC4-BF26-4B31-8560-87344F827332}" type="presParOf" srcId="{347CD2CF-B28D-4C9E-A07A-159C05427043}" destId="{194EBAA7-E154-466A-A39A-274069D9940B}" srcOrd="0" destOrd="0" presId="urn:microsoft.com/office/officeart/2005/8/layout/default#4"/>
    <dgm:cxn modelId="{012DDAC4-5CAF-4678-821D-3055BD75F6E7}" type="presParOf" srcId="{347CD2CF-B28D-4C9E-A07A-159C05427043}" destId="{22FC4564-A1D5-4C53-BF63-797ECDE6BB84}" srcOrd="1" destOrd="0" presId="urn:microsoft.com/office/officeart/2005/8/layout/default#4"/>
    <dgm:cxn modelId="{A067AE43-7498-445D-A427-08D415B64015}" type="presParOf" srcId="{347CD2CF-B28D-4C9E-A07A-159C05427043}" destId="{B23F5BA5-68BC-4862-93ED-B98011941F05}" srcOrd="2" destOrd="0" presId="urn:microsoft.com/office/officeart/2005/8/layout/default#4"/>
    <dgm:cxn modelId="{A9A01E0F-C623-44C3-9E1C-81352DE748EB}" type="presParOf" srcId="{347CD2CF-B28D-4C9E-A07A-159C05427043}" destId="{D85A6E6A-E9E4-4D66-9BB2-2F0EC94BDAA5}" srcOrd="3" destOrd="0" presId="urn:microsoft.com/office/officeart/2005/8/layout/default#4"/>
    <dgm:cxn modelId="{40A5A29A-1F67-40FC-83F7-7CFCA89A37DC}" type="presParOf" srcId="{347CD2CF-B28D-4C9E-A07A-159C05427043}" destId="{0858110E-E6E9-4A0A-B90F-79F100844573}" srcOrd="4" destOrd="0" presId="urn:microsoft.com/office/officeart/2005/8/layout/default#4"/>
    <dgm:cxn modelId="{2308E997-3184-40DB-A08C-DE811938F932}" type="presParOf" srcId="{347CD2CF-B28D-4C9E-A07A-159C05427043}" destId="{C86CC422-DA13-4A10-8475-29C775FCCAE3}" srcOrd="5" destOrd="0" presId="urn:microsoft.com/office/officeart/2005/8/layout/default#4"/>
    <dgm:cxn modelId="{21C2B473-24F4-4BCE-8370-A3B99186BB58}" type="presParOf" srcId="{347CD2CF-B28D-4C9E-A07A-159C05427043}" destId="{2A09FA2E-6001-4DC0-9280-0EC551F7DB99}" srcOrd="6" destOrd="0" presId="urn:microsoft.com/office/officeart/2005/8/layout/default#4"/>
    <dgm:cxn modelId="{BC731FDB-DBFF-4080-B453-7B802C7A966E}" type="presParOf" srcId="{347CD2CF-B28D-4C9E-A07A-159C05427043}" destId="{3D195A60-50DB-4B18-AE5A-ABEE9E284651}" srcOrd="7" destOrd="0" presId="urn:microsoft.com/office/officeart/2005/8/layout/default#4"/>
    <dgm:cxn modelId="{6BBDCAAB-3E30-4F0F-93E2-B13A5DF25FC6}" type="presParOf" srcId="{347CD2CF-B28D-4C9E-A07A-159C05427043}" destId="{EAEFFA0E-AE98-4A10-9C62-8C7FB9845123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E9AAC9-786F-456F-ADC4-CEEB7C9C6F38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952FFC-0A73-4DF0-B1AF-3F6DDE5BB5E9}">
      <dgm:prSet/>
      <dgm:spPr/>
      <dgm:t>
        <a:bodyPr/>
        <a:lstStyle/>
        <a:p>
          <a:r>
            <a:rPr lang="hr-HR"/>
            <a:t>Javni izbor i dužnost kao čast</a:t>
          </a:r>
          <a:endParaRPr lang="en-US"/>
        </a:p>
      </dgm:t>
    </dgm:pt>
    <dgm:pt modelId="{38EC30EF-E30C-466B-AC7A-75D2D17AADB0}" type="parTrans" cxnId="{46B8FF17-0CEB-4743-9AFD-5706A3EDB954}">
      <dgm:prSet/>
      <dgm:spPr/>
      <dgm:t>
        <a:bodyPr/>
        <a:lstStyle/>
        <a:p>
          <a:endParaRPr lang="en-US"/>
        </a:p>
      </dgm:t>
    </dgm:pt>
    <dgm:pt modelId="{9A1B99FF-45FE-4C58-99B3-8844E5512193}" type="sibTrans" cxnId="{46B8FF17-0CEB-4743-9AFD-5706A3EDB954}">
      <dgm:prSet/>
      <dgm:spPr/>
      <dgm:t>
        <a:bodyPr/>
        <a:lstStyle/>
        <a:p>
          <a:endParaRPr lang="en-US"/>
        </a:p>
      </dgm:t>
    </dgm:pt>
    <dgm:pt modelId="{DC744254-2F65-4431-B8F2-1FF446ACC78A}">
      <dgm:prSet/>
      <dgm:spPr/>
      <dgm:t>
        <a:bodyPr/>
        <a:lstStyle/>
        <a:p>
          <a:r>
            <a:rPr lang="hr-HR"/>
            <a:t>Konzuli i senatori, bogati patriciji</a:t>
          </a:r>
          <a:endParaRPr lang="en-US"/>
        </a:p>
      </dgm:t>
    </dgm:pt>
    <dgm:pt modelId="{C5E0B79E-A6BF-45AC-A28E-840094AE0FC9}" type="parTrans" cxnId="{09FFAB4A-F2EC-4C95-B507-955D69C40FD2}">
      <dgm:prSet/>
      <dgm:spPr/>
      <dgm:t>
        <a:bodyPr/>
        <a:lstStyle/>
        <a:p>
          <a:endParaRPr lang="en-US"/>
        </a:p>
      </dgm:t>
    </dgm:pt>
    <dgm:pt modelId="{78C4098E-4B79-4D00-AB6D-3706977EB1BB}" type="sibTrans" cxnId="{09FFAB4A-F2EC-4C95-B507-955D69C40FD2}">
      <dgm:prSet/>
      <dgm:spPr/>
      <dgm:t>
        <a:bodyPr/>
        <a:lstStyle/>
        <a:p>
          <a:endParaRPr lang="en-US"/>
        </a:p>
      </dgm:t>
    </dgm:pt>
    <dgm:pt modelId="{C72C28B5-ACF8-4BC3-89C7-0456A5852221}">
      <dgm:prSet/>
      <dgm:spPr/>
      <dgm:t>
        <a:bodyPr/>
        <a:lstStyle/>
        <a:p>
          <a:r>
            <a:rPr lang="hr-HR"/>
            <a:t>Doživotni članovi Senata</a:t>
          </a:r>
          <a:endParaRPr lang="en-US"/>
        </a:p>
      </dgm:t>
    </dgm:pt>
    <dgm:pt modelId="{6CF35A21-4A4B-4BB7-A015-8EF65DC3369F}" type="parTrans" cxnId="{2C41CF38-3D6B-4041-8918-380397564B48}">
      <dgm:prSet/>
      <dgm:spPr/>
      <dgm:t>
        <a:bodyPr/>
        <a:lstStyle/>
        <a:p>
          <a:endParaRPr lang="en-US"/>
        </a:p>
      </dgm:t>
    </dgm:pt>
    <dgm:pt modelId="{BF2119F3-A469-4E3E-A87F-7716318B2419}" type="sibTrans" cxnId="{2C41CF38-3D6B-4041-8918-380397564B48}">
      <dgm:prSet/>
      <dgm:spPr/>
      <dgm:t>
        <a:bodyPr/>
        <a:lstStyle/>
        <a:p>
          <a:endParaRPr lang="en-US"/>
        </a:p>
      </dgm:t>
    </dgm:pt>
    <dgm:pt modelId="{E8D2BA78-E8B9-48F2-B0F2-1E4CF921B235}">
      <dgm:prSet/>
      <dgm:spPr/>
      <dgm:t>
        <a:bodyPr/>
        <a:lstStyle/>
        <a:p>
          <a:r>
            <a:rPr lang="hr-HR" dirty="0"/>
            <a:t>Pravo glasa na izborima nisu imale žene, robovi i doseljenici</a:t>
          </a:r>
          <a:endParaRPr lang="en-US" dirty="0"/>
        </a:p>
      </dgm:t>
    </dgm:pt>
    <dgm:pt modelId="{5B6F80BC-F4AE-497F-9922-4002B58F4D47}" type="parTrans" cxnId="{E156A198-B8C3-493E-8358-B0CB5C39E8F6}">
      <dgm:prSet/>
      <dgm:spPr/>
      <dgm:t>
        <a:bodyPr/>
        <a:lstStyle/>
        <a:p>
          <a:endParaRPr lang="en-US"/>
        </a:p>
      </dgm:t>
    </dgm:pt>
    <dgm:pt modelId="{AD95D605-8621-4BC0-8155-499EE359166A}" type="sibTrans" cxnId="{E156A198-B8C3-493E-8358-B0CB5C39E8F6}">
      <dgm:prSet/>
      <dgm:spPr/>
      <dgm:t>
        <a:bodyPr/>
        <a:lstStyle/>
        <a:p>
          <a:endParaRPr lang="en-US"/>
        </a:p>
      </dgm:t>
    </dgm:pt>
    <dgm:pt modelId="{11740BA8-8708-42EF-9A76-969BF2FD2998}">
      <dgm:prSet/>
      <dgm:spPr/>
      <dgm:t>
        <a:bodyPr/>
        <a:lstStyle/>
        <a:p>
          <a:r>
            <a:rPr lang="hr-HR" dirty="0"/>
            <a:t>Diktator i neograničena vlast</a:t>
          </a:r>
          <a:endParaRPr lang="en-US" dirty="0"/>
        </a:p>
      </dgm:t>
    </dgm:pt>
    <dgm:pt modelId="{7BE02969-EDFE-469F-A829-7976D4952846}" type="parTrans" cxnId="{33AC02EA-958A-446F-BEB3-21D45D3EF654}">
      <dgm:prSet/>
      <dgm:spPr/>
    </dgm:pt>
    <dgm:pt modelId="{4EDE736E-8508-431F-A0BD-4E8E1C117332}" type="sibTrans" cxnId="{33AC02EA-958A-446F-BEB3-21D45D3EF654}">
      <dgm:prSet/>
      <dgm:spPr/>
    </dgm:pt>
    <dgm:pt modelId="{19538977-A129-49B0-8903-1F5997E72067}" type="pres">
      <dgm:prSet presAssocID="{ECE9AAC9-786F-456F-ADC4-CEEB7C9C6F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8CF09CA-C619-4FB0-9962-7513A45EABEA}" type="pres">
      <dgm:prSet presAssocID="{D7952FFC-0A73-4DF0-B1AF-3F6DDE5BB5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CF4B4B-26B5-4B1D-801E-AC46FC9CA92A}" type="pres">
      <dgm:prSet presAssocID="{9A1B99FF-45FE-4C58-99B3-8844E5512193}" presName="sibTrans" presStyleLbl="sibTrans2D1" presStyleIdx="0" presStyleCnt="4"/>
      <dgm:spPr/>
      <dgm:t>
        <a:bodyPr/>
        <a:lstStyle/>
        <a:p>
          <a:endParaRPr lang="hr-HR"/>
        </a:p>
      </dgm:t>
    </dgm:pt>
    <dgm:pt modelId="{6D4C445C-B8D7-480E-BD6E-720ACCABF929}" type="pres">
      <dgm:prSet presAssocID="{9A1B99FF-45FE-4C58-99B3-8844E5512193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01D2A079-EF35-4AFE-8A38-E34AFD67F9E4}" type="pres">
      <dgm:prSet presAssocID="{DC744254-2F65-4431-B8F2-1FF446ACC7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0F567B-C526-4E35-A306-1D6C352693E8}" type="pres">
      <dgm:prSet presAssocID="{78C4098E-4B79-4D00-AB6D-3706977EB1BB}" presName="sibTrans" presStyleLbl="sibTrans2D1" presStyleIdx="1" presStyleCnt="4"/>
      <dgm:spPr/>
      <dgm:t>
        <a:bodyPr/>
        <a:lstStyle/>
        <a:p>
          <a:endParaRPr lang="hr-HR"/>
        </a:p>
      </dgm:t>
    </dgm:pt>
    <dgm:pt modelId="{A805CCE3-A3C4-478A-BF2B-10978E5FD5FE}" type="pres">
      <dgm:prSet presAssocID="{78C4098E-4B79-4D00-AB6D-3706977EB1BB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8E680DF1-7A58-40C1-9194-4025D741A69D}" type="pres">
      <dgm:prSet presAssocID="{C72C28B5-ACF8-4BC3-89C7-0456A58522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3C9BC-C3E1-4E46-8EA4-F39F8C7D3669}" type="pres">
      <dgm:prSet presAssocID="{BF2119F3-A469-4E3E-A87F-7716318B2419}" presName="sibTrans" presStyleLbl="sibTrans2D1" presStyleIdx="2" presStyleCnt="4"/>
      <dgm:spPr/>
      <dgm:t>
        <a:bodyPr/>
        <a:lstStyle/>
        <a:p>
          <a:endParaRPr lang="hr-HR"/>
        </a:p>
      </dgm:t>
    </dgm:pt>
    <dgm:pt modelId="{F1435709-EF4C-4C53-9062-3074521A1641}" type="pres">
      <dgm:prSet presAssocID="{BF2119F3-A469-4E3E-A87F-7716318B2419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7915266F-4336-4115-A261-F320A415CC7C}" type="pres">
      <dgm:prSet presAssocID="{E8D2BA78-E8B9-48F2-B0F2-1E4CF921B2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5A1FC0-95ED-4CDA-B134-8B2F76E58417}" type="pres">
      <dgm:prSet presAssocID="{AD95D605-8621-4BC0-8155-499EE359166A}" presName="sibTrans" presStyleLbl="sibTrans2D1" presStyleIdx="3" presStyleCnt="4"/>
      <dgm:spPr/>
      <dgm:t>
        <a:bodyPr/>
        <a:lstStyle/>
        <a:p>
          <a:endParaRPr lang="hr-HR"/>
        </a:p>
      </dgm:t>
    </dgm:pt>
    <dgm:pt modelId="{F494A3B7-B2F3-466F-9AD4-E89DF9C685F2}" type="pres">
      <dgm:prSet presAssocID="{AD95D605-8621-4BC0-8155-499EE359166A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25211809-F57E-4D58-97F5-9B4B9C68DAF2}" type="pres">
      <dgm:prSet presAssocID="{11740BA8-8708-42EF-9A76-969BF2FD29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FAF9280-1868-4E17-A425-DD5279F37A5B}" type="presOf" srcId="{9A1B99FF-45FE-4C58-99B3-8844E5512193}" destId="{6D4C445C-B8D7-480E-BD6E-720ACCABF929}" srcOrd="1" destOrd="0" presId="urn:microsoft.com/office/officeart/2005/8/layout/process5"/>
    <dgm:cxn modelId="{11704A12-46D1-4290-8E41-A0D3EC2567B3}" type="presOf" srcId="{78C4098E-4B79-4D00-AB6D-3706977EB1BB}" destId="{A805CCE3-A3C4-478A-BF2B-10978E5FD5FE}" srcOrd="1" destOrd="0" presId="urn:microsoft.com/office/officeart/2005/8/layout/process5"/>
    <dgm:cxn modelId="{F42CE3B6-5128-4B02-84BD-FDD273D106F2}" type="presOf" srcId="{D7952FFC-0A73-4DF0-B1AF-3F6DDE5BB5E9}" destId="{A8CF09CA-C619-4FB0-9962-7513A45EABEA}" srcOrd="0" destOrd="0" presId="urn:microsoft.com/office/officeart/2005/8/layout/process5"/>
    <dgm:cxn modelId="{C1FDEC8F-F1A2-4B00-AA3B-0BFBBB281F81}" type="presOf" srcId="{78C4098E-4B79-4D00-AB6D-3706977EB1BB}" destId="{550F567B-C526-4E35-A306-1D6C352693E8}" srcOrd="0" destOrd="0" presId="urn:microsoft.com/office/officeart/2005/8/layout/process5"/>
    <dgm:cxn modelId="{66716097-A861-4FEE-AA06-6FA0BA284DB2}" type="presOf" srcId="{9A1B99FF-45FE-4C58-99B3-8844E5512193}" destId="{81CF4B4B-26B5-4B1D-801E-AC46FC9CA92A}" srcOrd="0" destOrd="0" presId="urn:microsoft.com/office/officeart/2005/8/layout/process5"/>
    <dgm:cxn modelId="{E156A198-B8C3-493E-8358-B0CB5C39E8F6}" srcId="{ECE9AAC9-786F-456F-ADC4-CEEB7C9C6F38}" destId="{E8D2BA78-E8B9-48F2-B0F2-1E4CF921B235}" srcOrd="3" destOrd="0" parTransId="{5B6F80BC-F4AE-497F-9922-4002B58F4D47}" sibTransId="{AD95D605-8621-4BC0-8155-499EE359166A}"/>
    <dgm:cxn modelId="{2C41CF38-3D6B-4041-8918-380397564B48}" srcId="{ECE9AAC9-786F-456F-ADC4-CEEB7C9C6F38}" destId="{C72C28B5-ACF8-4BC3-89C7-0456A5852221}" srcOrd="2" destOrd="0" parTransId="{6CF35A21-4A4B-4BB7-A015-8EF65DC3369F}" sibTransId="{BF2119F3-A469-4E3E-A87F-7716318B2419}"/>
    <dgm:cxn modelId="{E48CE03E-6A0A-48CE-BAFA-B72A98C325D2}" type="presOf" srcId="{11740BA8-8708-42EF-9A76-969BF2FD2998}" destId="{25211809-F57E-4D58-97F5-9B4B9C68DAF2}" srcOrd="0" destOrd="0" presId="urn:microsoft.com/office/officeart/2005/8/layout/process5"/>
    <dgm:cxn modelId="{B64E9699-3ACF-415E-854D-9CD8DA973669}" type="presOf" srcId="{BF2119F3-A469-4E3E-A87F-7716318B2419}" destId="{F1435709-EF4C-4C53-9062-3074521A1641}" srcOrd="1" destOrd="0" presId="urn:microsoft.com/office/officeart/2005/8/layout/process5"/>
    <dgm:cxn modelId="{F796BC15-DF91-4C72-9D60-63F2DE0871DF}" type="presOf" srcId="{BF2119F3-A469-4E3E-A87F-7716318B2419}" destId="{A003C9BC-C3E1-4E46-8EA4-F39F8C7D3669}" srcOrd="0" destOrd="0" presId="urn:microsoft.com/office/officeart/2005/8/layout/process5"/>
    <dgm:cxn modelId="{33AC02EA-958A-446F-BEB3-21D45D3EF654}" srcId="{ECE9AAC9-786F-456F-ADC4-CEEB7C9C6F38}" destId="{11740BA8-8708-42EF-9A76-969BF2FD2998}" srcOrd="4" destOrd="0" parTransId="{7BE02969-EDFE-469F-A829-7976D4952846}" sibTransId="{4EDE736E-8508-431F-A0BD-4E8E1C117332}"/>
    <dgm:cxn modelId="{869867E1-C1AA-488B-9F9C-9ADEBFD864EE}" type="presOf" srcId="{AD95D605-8621-4BC0-8155-499EE359166A}" destId="{5D5A1FC0-95ED-4CDA-B134-8B2F76E58417}" srcOrd="0" destOrd="0" presId="urn:microsoft.com/office/officeart/2005/8/layout/process5"/>
    <dgm:cxn modelId="{9DF32C29-A3C0-4819-AF4F-499D6FF17C97}" type="presOf" srcId="{E8D2BA78-E8B9-48F2-B0F2-1E4CF921B235}" destId="{7915266F-4336-4115-A261-F320A415CC7C}" srcOrd="0" destOrd="0" presId="urn:microsoft.com/office/officeart/2005/8/layout/process5"/>
    <dgm:cxn modelId="{34F8B916-5E24-4EC7-B136-791966F4AA54}" type="presOf" srcId="{AD95D605-8621-4BC0-8155-499EE359166A}" destId="{F494A3B7-B2F3-466F-9AD4-E89DF9C685F2}" srcOrd="1" destOrd="0" presId="urn:microsoft.com/office/officeart/2005/8/layout/process5"/>
    <dgm:cxn modelId="{46B8FF17-0CEB-4743-9AFD-5706A3EDB954}" srcId="{ECE9AAC9-786F-456F-ADC4-CEEB7C9C6F38}" destId="{D7952FFC-0A73-4DF0-B1AF-3F6DDE5BB5E9}" srcOrd="0" destOrd="0" parTransId="{38EC30EF-E30C-466B-AC7A-75D2D17AADB0}" sibTransId="{9A1B99FF-45FE-4C58-99B3-8844E5512193}"/>
    <dgm:cxn modelId="{FE4D0C02-0032-4498-99A2-2DB4F6F7E2B7}" type="presOf" srcId="{ECE9AAC9-786F-456F-ADC4-CEEB7C9C6F38}" destId="{19538977-A129-49B0-8903-1F5997E72067}" srcOrd="0" destOrd="0" presId="urn:microsoft.com/office/officeart/2005/8/layout/process5"/>
    <dgm:cxn modelId="{7117DC7E-E70B-44B9-A82E-59A6B4F5886A}" type="presOf" srcId="{C72C28B5-ACF8-4BC3-89C7-0456A5852221}" destId="{8E680DF1-7A58-40C1-9194-4025D741A69D}" srcOrd="0" destOrd="0" presId="urn:microsoft.com/office/officeart/2005/8/layout/process5"/>
    <dgm:cxn modelId="{2B215A71-72CB-4EB5-80F4-7E8FE10B593A}" type="presOf" srcId="{DC744254-2F65-4431-B8F2-1FF446ACC78A}" destId="{01D2A079-EF35-4AFE-8A38-E34AFD67F9E4}" srcOrd="0" destOrd="0" presId="urn:microsoft.com/office/officeart/2005/8/layout/process5"/>
    <dgm:cxn modelId="{09FFAB4A-F2EC-4C95-B507-955D69C40FD2}" srcId="{ECE9AAC9-786F-456F-ADC4-CEEB7C9C6F38}" destId="{DC744254-2F65-4431-B8F2-1FF446ACC78A}" srcOrd="1" destOrd="0" parTransId="{C5E0B79E-A6BF-45AC-A28E-840094AE0FC9}" sibTransId="{78C4098E-4B79-4D00-AB6D-3706977EB1BB}"/>
    <dgm:cxn modelId="{EFDB76A0-C7F5-48DD-9944-76EE66FB1F9A}" type="presParOf" srcId="{19538977-A129-49B0-8903-1F5997E72067}" destId="{A8CF09CA-C619-4FB0-9962-7513A45EABEA}" srcOrd="0" destOrd="0" presId="urn:microsoft.com/office/officeart/2005/8/layout/process5"/>
    <dgm:cxn modelId="{798A83EE-7258-4CC7-A1DB-686282AA580A}" type="presParOf" srcId="{19538977-A129-49B0-8903-1F5997E72067}" destId="{81CF4B4B-26B5-4B1D-801E-AC46FC9CA92A}" srcOrd="1" destOrd="0" presId="urn:microsoft.com/office/officeart/2005/8/layout/process5"/>
    <dgm:cxn modelId="{B71CC927-9694-46EC-B71E-AB75FB602F60}" type="presParOf" srcId="{81CF4B4B-26B5-4B1D-801E-AC46FC9CA92A}" destId="{6D4C445C-B8D7-480E-BD6E-720ACCABF929}" srcOrd="0" destOrd="0" presId="urn:microsoft.com/office/officeart/2005/8/layout/process5"/>
    <dgm:cxn modelId="{5EA01211-E248-4704-AC38-8B2DEAFCC57D}" type="presParOf" srcId="{19538977-A129-49B0-8903-1F5997E72067}" destId="{01D2A079-EF35-4AFE-8A38-E34AFD67F9E4}" srcOrd="2" destOrd="0" presId="urn:microsoft.com/office/officeart/2005/8/layout/process5"/>
    <dgm:cxn modelId="{67DB1709-1178-4311-8070-3AFA975BFC54}" type="presParOf" srcId="{19538977-A129-49B0-8903-1F5997E72067}" destId="{550F567B-C526-4E35-A306-1D6C352693E8}" srcOrd="3" destOrd="0" presId="urn:microsoft.com/office/officeart/2005/8/layout/process5"/>
    <dgm:cxn modelId="{46F2C956-98D7-4861-8FE2-879A163981C8}" type="presParOf" srcId="{550F567B-C526-4E35-A306-1D6C352693E8}" destId="{A805CCE3-A3C4-478A-BF2B-10978E5FD5FE}" srcOrd="0" destOrd="0" presId="urn:microsoft.com/office/officeart/2005/8/layout/process5"/>
    <dgm:cxn modelId="{BE2C8C59-152B-4F20-B891-7111FE08F4F8}" type="presParOf" srcId="{19538977-A129-49B0-8903-1F5997E72067}" destId="{8E680DF1-7A58-40C1-9194-4025D741A69D}" srcOrd="4" destOrd="0" presId="urn:microsoft.com/office/officeart/2005/8/layout/process5"/>
    <dgm:cxn modelId="{AC34EC95-887A-4DC5-8CDB-349EB59CDCB5}" type="presParOf" srcId="{19538977-A129-49B0-8903-1F5997E72067}" destId="{A003C9BC-C3E1-4E46-8EA4-F39F8C7D3669}" srcOrd="5" destOrd="0" presId="urn:microsoft.com/office/officeart/2005/8/layout/process5"/>
    <dgm:cxn modelId="{592C1A9C-F020-4BFC-A2EA-25CE69391017}" type="presParOf" srcId="{A003C9BC-C3E1-4E46-8EA4-F39F8C7D3669}" destId="{F1435709-EF4C-4C53-9062-3074521A1641}" srcOrd="0" destOrd="0" presId="urn:microsoft.com/office/officeart/2005/8/layout/process5"/>
    <dgm:cxn modelId="{B3EF917E-7DAF-4C7F-AB46-4269476F7C65}" type="presParOf" srcId="{19538977-A129-49B0-8903-1F5997E72067}" destId="{7915266F-4336-4115-A261-F320A415CC7C}" srcOrd="6" destOrd="0" presId="urn:microsoft.com/office/officeart/2005/8/layout/process5"/>
    <dgm:cxn modelId="{193BE40F-ED38-4935-BA67-76117B274296}" type="presParOf" srcId="{19538977-A129-49B0-8903-1F5997E72067}" destId="{5D5A1FC0-95ED-4CDA-B134-8B2F76E58417}" srcOrd="7" destOrd="0" presId="urn:microsoft.com/office/officeart/2005/8/layout/process5"/>
    <dgm:cxn modelId="{E2296D2A-B53E-49EE-8271-8A8208AE1F44}" type="presParOf" srcId="{5D5A1FC0-95ED-4CDA-B134-8B2F76E58417}" destId="{F494A3B7-B2F3-466F-9AD4-E89DF9C685F2}" srcOrd="0" destOrd="0" presId="urn:microsoft.com/office/officeart/2005/8/layout/process5"/>
    <dgm:cxn modelId="{779FE80F-508E-43B4-A9A8-400DFAB1142E}" type="presParOf" srcId="{19538977-A129-49B0-8903-1F5997E72067}" destId="{25211809-F57E-4D58-97F5-9B4B9C68DAF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52D6D6-B1A2-49D6-98F4-3754D4E6947D}" type="doc">
      <dgm:prSet loTypeId="urn:microsoft.com/office/officeart/2005/8/layout/default#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F973A8-4F48-47FE-B760-99A6AB0FFCBF}">
      <dgm:prSet/>
      <dgm:spPr/>
      <dgm:t>
        <a:bodyPr/>
        <a:lstStyle/>
        <a:p>
          <a:r>
            <a:rPr lang="hr-HR"/>
            <a:t>Dobro organizirana i disciplinirana </a:t>
          </a:r>
          <a:endParaRPr lang="en-US"/>
        </a:p>
      </dgm:t>
    </dgm:pt>
    <dgm:pt modelId="{A29417E7-30D1-451E-8ECC-B7B333E62FCE}" type="parTrans" cxnId="{FBB856D0-747C-472C-9EB8-A5576032E087}">
      <dgm:prSet/>
      <dgm:spPr/>
      <dgm:t>
        <a:bodyPr/>
        <a:lstStyle/>
        <a:p>
          <a:endParaRPr lang="en-US"/>
        </a:p>
      </dgm:t>
    </dgm:pt>
    <dgm:pt modelId="{64F4B679-E034-4893-B1DA-E833121B7AF6}" type="sibTrans" cxnId="{FBB856D0-747C-472C-9EB8-A5576032E087}">
      <dgm:prSet/>
      <dgm:spPr/>
      <dgm:t>
        <a:bodyPr/>
        <a:lstStyle/>
        <a:p>
          <a:endParaRPr lang="en-US"/>
        </a:p>
      </dgm:t>
    </dgm:pt>
    <dgm:pt modelId="{6B8CB569-613B-41BC-BDD8-E4B3B94A11C3}">
      <dgm:prSet/>
      <dgm:spPr/>
      <dgm:t>
        <a:bodyPr/>
        <a:lstStyle/>
        <a:p>
          <a:r>
            <a:rPr lang="hr-HR"/>
            <a:t>Ratni uspjesi i proširenje granica na tri kontinenta</a:t>
          </a:r>
          <a:endParaRPr lang="en-US"/>
        </a:p>
      </dgm:t>
    </dgm:pt>
    <dgm:pt modelId="{77EA4A9D-5724-4FDC-8D29-0D3CC5D97F70}" type="parTrans" cxnId="{E7D591D5-DDD4-4469-9D20-3870F9E9EC34}">
      <dgm:prSet/>
      <dgm:spPr/>
      <dgm:t>
        <a:bodyPr/>
        <a:lstStyle/>
        <a:p>
          <a:endParaRPr lang="en-US"/>
        </a:p>
      </dgm:t>
    </dgm:pt>
    <dgm:pt modelId="{37B47F47-3CEE-4461-ACD0-BC7A5FEB5B3B}" type="sibTrans" cxnId="{E7D591D5-DDD4-4469-9D20-3870F9E9EC34}">
      <dgm:prSet/>
      <dgm:spPr/>
      <dgm:t>
        <a:bodyPr/>
        <a:lstStyle/>
        <a:p>
          <a:endParaRPr lang="en-US"/>
        </a:p>
      </dgm:t>
    </dgm:pt>
    <dgm:pt modelId="{5045C4FC-A125-43ED-98DB-B020DF4D52FD}">
      <dgm:prSet/>
      <dgm:spPr/>
      <dgm:t>
        <a:bodyPr/>
        <a:lstStyle/>
        <a:p>
          <a:r>
            <a:rPr lang="hr-HR"/>
            <a:t>Reforme vojske</a:t>
          </a:r>
          <a:endParaRPr lang="en-US"/>
        </a:p>
      </dgm:t>
    </dgm:pt>
    <dgm:pt modelId="{CD199E8F-704D-413C-920A-F80EACFCC5C4}" type="parTrans" cxnId="{FD1BEBD3-C238-43B3-8E0C-8FE32DA02C46}">
      <dgm:prSet/>
      <dgm:spPr/>
      <dgm:t>
        <a:bodyPr/>
        <a:lstStyle/>
        <a:p>
          <a:endParaRPr lang="en-US"/>
        </a:p>
      </dgm:t>
    </dgm:pt>
    <dgm:pt modelId="{9B16758C-DB64-4B96-AEC0-98FD12659B48}" type="sibTrans" cxnId="{FD1BEBD3-C238-43B3-8E0C-8FE32DA02C46}">
      <dgm:prSet/>
      <dgm:spPr/>
      <dgm:t>
        <a:bodyPr/>
        <a:lstStyle/>
        <a:p>
          <a:endParaRPr lang="en-US"/>
        </a:p>
      </dgm:t>
    </dgm:pt>
    <dgm:pt modelId="{16AD52A2-CA9C-4647-8081-41F75E0496F2}">
      <dgm:prSet/>
      <dgm:spPr/>
      <dgm:t>
        <a:bodyPr/>
        <a:lstStyle/>
        <a:p>
          <a:r>
            <a:rPr lang="hr-HR"/>
            <a:t>Legija, osnovna jedinica rimske vojske</a:t>
          </a:r>
          <a:endParaRPr lang="en-US"/>
        </a:p>
      </dgm:t>
    </dgm:pt>
    <dgm:pt modelId="{27F97084-7ABA-48F4-9D1A-D8E7FDDD3641}" type="parTrans" cxnId="{73F839CD-CED1-4BA6-8032-2FCEE146EECA}">
      <dgm:prSet/>
      <dgm:spPr/>
      <dgm:t>
        <a:bodyPr/>
        <a:lstStyle/>
        <a:p>
          <a:endParaRPr lang="en-US"/>
        </a:p>
      </dgm:t>
    </dgm:pt>
    <dgm:pt modelId="{470804FF-12BB-4F75-88E8-EB881A415912}" type="sibTrans" cxnId="{73F839CD-CED1-4BA6-8032-2FCEE146EECA}">
      <dgm:prSet/>
      <dgm:spPr/>
      <dgm:t>
        <a:bodyPr/>
        <a:lstStyle/>
        <a:p>
          <a:endParaRPr lang="en-US"/>
        </a:p>
      </dgm:t>
    </dgm:pt>
    <dgm:pt modelId="{1F086F11-AFCB-4335-92E4-102C062069D1}">
      <dgm:prSet/>
      <dgm:spPr/>
      <dgm:t>
        <a:bodyPr/>
        <a:lstStyle/>
        <a:p>
          <a:r>
            <a:rPr lang="hr-HR"/>
            <a:t>Tri do šest tisuća legionara</a:t>
          </a:r>
          <a:endParaRPr lang="en-US"/>
        </a:p>
      </dgm:t>
    </dgm:pt>
    <dgm:pt modelId="{92520F31-13FD-4EA0-83E7-FBF9A29ADEED}" type="parTrans" cxnId="{A7BC7590-DE1F-4C7F-AAC3-3484C84139E5}">
      <dgm:prSet/>
      <dgm:spPr/>
      <dgm:t>
        <a:bodyPr/>
        <a:lstStyle/>
        <a:p>
          <a:endParaRPr lang="en-US"/>
        </a:p>
      </dgm:t>
    </dgm:pt>
    <dgm:pt modelId="{1C333DDC-8DBC-4F82-836F-95A14B20E17A}" type="sibTrans" cxnId="{A7BC7590-DE1F-4C7F-AAC3-3484C84139E5}">
      <dgm:prSet/>
      <dgm:spPr/>
      <dgm:t>
        <a:bodyPr/>
        <a:lstStyle/>
        <a:p>
          <a:endParaRPr lang="en-US"/>
        </a:p>
      </dgm:t>
    </dgm:pt>
    <dgm:pt modelId="{B7A86DEF-0C95-4283-BDD4-F16AFAA8752E}" type="pres">
      <dgm:prSet presAssocID="{0952D6D6-B1A2-49D6-98F4-3754D4E694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E05B4CA-C1CC-4B22-BC20-EFF315BE10A6}" type="pres">
      <dgm:prSet presAssocID="{F8F973A8-4F48-47FE-B760-99A6AB0FFC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198AFF-E0EF-4E15-A379-1251BD112061}" type="pres">
      <dgm:prSet presAssocID="{64F4B679-E034-4893-B1DA-E833121B7AF6}" presName="sibTrans" presStyleCnt="0"/>
      <dgm:spPr/>
    </dgm:pt>
    <dgm:pt modelId="{AA4268E9-BB5F-4C60-9598-0D8F6D96F51B}" type="pres">
      <dgm:prSet presAssocID="{6B8CB569-613B-41BC-BDD8-E4B3B94A11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FCE3EA-7EB8-417A-81A8-5C34D9CDBAA9}" type="pres">
      <dgm:prSet presAssocID="{37B47F47-3CEE-4461-ACD0-BC7A5FEB5B3B}" presName="sibTrans" presStyleCnt="0"/>
      <dgm:spPr/>
    </dgm:pt>
    <dgm:pt modelId="{7EFE3527-1CF1-4568-AE9D-91920F4AA246}" type="pres">
      <dgm:prSet presAssocID="{5045C4FC-A125-43ED-98DB-B020DF4D52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DFB0BD-8278-4A64-A405-7731144F7DCE}" type="pres">
      <dgm:prSet presAssocID="{9B16758C-DB64-4B96-AEC0-98FD12659B48}" presName="sibTrans" presStyleCnt="0"/>
      <dgm:spPr/>
    </dgm:pt>
    <dgm:pt modelId="{6BB613F9-C272-4623-958C-17320485B857}" type="pres">
      <dgm:prSet presAssocID="{16AD52A2-CA9C-4647-8081-41F75E0496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0340A2-4162-4B9E-88EE-0C114336D22C}" type="pres">
      <dgm:prSet presAssocID="{470804FF-12BB-4F75-88E8-EB881A415912}" presName="sibTrans" presStyleCnt="0"/>
      <dgm:spPr/>
    </dgm:pt>
    <dgm:pt modelId="{51BAD4DE-983F-4616-864E-A4A2E3E2707A}" type="pres">
      <dgm:prSet presAssocID="{1F086F11-AFCB-4335-92E4-102C062069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7822AB-6AEC-473D-BBE2-D61820BD88D7}" type="presOf" srcId="{6B8CB569-613B-41BC-BDD8-E4B3B94A11C3}" destId="{AA4268E9-BB5F-4C60-9598-0D8F6D96F51B}" srcOrd="0" destOrd="0" presId="urn:microsoft.com/office/officeart/2005/8/layout/default#5"/>
    <dgm:cxn modelId="{A7BC7590-DE1F-4C7F-AAC3-3484C84139E5}" srcId="{0952D6D6-B1A2-49D6-98F4-3754D4E6947D}" destId="{1F086F11-AFCB-4335-92E4-102C062069D1}" srcOrd="4" destOrd="0" parTransId="{92520F31-13FD-4EA0-83E7-FBF9A29ADEED}" sibTransId="{1C333DDC-8DBC-4F82-836F-95A14B20E17A}"/>
    <dgm:cxn modelId="{89B56634-8FB2-4516-9864-3FACB57C7036}" type="presOf" srcId="{0952D6D6-B1A2-49D6-98F4-3754D4E6947D}" destId="{B7A86DEF-0C95-4283-BDD4-F16AFAA8752E}" srcOrd="0" destOrd="0" presId="urn:microsoft.com/office/officeart/2005/8/layout/default#5"/>
    <dgm:cxn modelId="{73F839CD-CED1-4BA6-8032-2FCEE146EECA}" srcId="{0952D6D6-B1A2-49D6-98F4-3754D4E6947D}" destId="{16AD52A2-CA9C-4647-8081-41F75E0496F2}" srcOrd="3" destOrd="0" parTransId="{27F97084-7ABA-48F4-9D1A-D8E7FDDD3641}" sibTransId="{470804FF-12BB-4F75-88E8-EB881A415912}"/>
    <dgm:cxn modelId="{FD1BEBD3-C238-43B3-8E0C-8FE32DA02C46}" srcId="{0952D6D6-B1A2-49D6-98F4-3754D4E6947D}" destId="{5045C4FC-A125-43ED-98DB-B020DF4D52FD}" srcOrd="2" destOrd="0" parTransId="{CD199E8F-704D-413C-920A-F80EACFCC5C4}" sibTransId="{9B16758C-DB64-4B96-AEC0-98FD12659B48}"/>
    <dgm:cxn modelId="{AAE34238-5313-48F8-8E33-4E583F221D61}" type="presOf" srcId="{16AD52A2-CA9C-4647-8081-41F75E0496F2}" destId="{6BB613F9-C272-4623-958C-17320485B857}" srcOrd="0" destOrd="0" presId="urn:microsoft.com/office/officeart/2005/8/layout/default#5"/>
    <dgm:cxn modelId="{EFE7CC2E-A5B4-490E-BEC6-9A1F097582AE}" type="presOf" srcId="{F8F973A8-4F48-47FE-B760-99A6AB0FFCBF}" destId="{7E05B4CA-C1CC-4B22-BC20-EFF315BE10A6}" srcOrd="0" destOrd="0" presId="urn:microsoft.com/office/officeart/2005/8/layout/default#5"/>
    <dgm:cxn modelId="{F8B81247-07DE-48C7-A1A4-A1375ECE698C}" type="presOf" srcId="{5045C4FC-A125-43ED-98DB-B020DF4D52FD}" destId="{7EFE3527-1CF1-4568-AE9D-91920F4AA246}" srcOrd="0" destOrd="0" presId="urn:microsoft.com/office/officeart/2005/8/layout/default#5"/>
    <dgm:cxn modelId="{E7D591D5-DDD4-4469-9D20-3870F9E9EC34}" srcId="{0952D6D6-B1A2-49D6-98F4-3754D4E6947D}" destId="{6B8CB569-613B-41BC-BDD8-E4B3B94A11C3}" srcOrd="1" destOrd="0" parTransId="{77EA4A9D-5724-4FDC-8D29-0D3CC5D97F70}" sibTransId="{37B47F47-3CEE-4461-ACD0-BC7A5FEB5B3B}"/>
    <dgm:cxn modelId="{61E3B831-42EB-4E0E-8B25-0FC9A5FE53A7}" type="presOf" srcId="{1F086F11-AFCB-4335-92E4-102C062069D1}" destId="{51BAD4DE-983F-4616-864E-A4A2E3E2707A}" srcOrd="0" destOrd="0" presId="urn:microsoft.com/office/officeart/2005/8/layout/default#5"/>
    <dgm:cxn modelId="{FBB856D0-747C-472C-9EB8-A5576032E087}" srcId="{0952D6D6-B1A2-49D6-98F4-3754D4E6947D}" destId="{F8F973A8-4F48-47FE-B760-99A6AB0FFCBF}" srcOrd="0" destOrd="0" parTransId="{A29417E7-30D1-451E-8ECC-B7B333E62FCE}" sibTransId="{64F4B679-E034-4893-B1DA-E833121B7AF6}"/>
    <dgm:cxn modelId="{700A6CBC-2DBA-46B7-BF21-670B4BFB30C1}" type="presParOf" srcId="{B7A86DEF-0C95-4283-BDD4-F16AFAA8752E}" destId="{7E05B4CA-C1CC-4B22-BC20-EFF315BE10A6}" srcOrd="0" destOrd="0" presId="urn:microsoft.com/office/officeart/2005/8/layout/default#5"/>
    <dgm:cxn modelId="{8457F548-479C-4998-9A2F-2CD7BCDED421}" type="presParOf" srcId="{B7A86DEF-0C95-4283-BDD4-F16AFAA8752E}" destId="{38198AFF-E0EF-4E15-A379-1251BD112061}" srcOrd="1" destOrd="0" presId="urn:microsoft.com/office/officeart/2005/8/layout/default#5"/>
    <dgm:cxn modelId="{A9FD9482-70BE-49B3-B5A1-45980F58CB35}" type="presParOf" srcId="{B7A86DEF-0C95-4283-BDD4-F16AFAA8752E}" destId="{AA4268E9-BB5F-4C60-9598-0D8F6D96F51B}" srcOrd="2" destOrd="0" presId="urn:microsoft.com/office/officeart/2005/8/layout/default#5"/>
    <dgm:cxn modelId="{EB6A9423-9CED-4A06-851B-55F0772828C1}" type="presParOf" srcId="{B7A86DEF-0C95-4283-BDD4-F16AFAA8752E}" destId="{92FCE3EA-7EB8-417A-81A8-5C34D9CDBAA9}" srcOrd="3" destOrd="0" presId="urn:microsoft.com/office/officeart/2005/8/layout/default#5"/>
    <dgm:cxn modelId="{2EF057BA-CBBF-47DD-9ADF-7914146B6ED4}" type="presParOf" srcId="{B7A86DEF-0C95-4283-BDD4-F16AFAA8752E}" destId="{7EFE3527-1CF1-4568-AE9D-91920F4AA246}" srcOrd="4" destOrd="0" presId="urn:microsoft.com/office/officeart/2005/8/layout/default#5"/>
    <dgm:cxn modelId="{94311C94-4171-4D61-982A-071E10E39765}" type="presParOf" srcId="{B7A86DEF-0C95-4283-BDD4-F16AFAA8752E}" destId="{32DFB0BD-8278-4A64-A405-7731144F7DCE}" srcOrd="5" destOrd="0" presId="urn:microsoft.com/office/officeart/2005/8/layout/default#5"/>
    <dgm:cxn modelId="{8C4AE930-C608-4D50-84A3-74ED5596FA1F}" type="presParOf" srcId="{B7A86DEF-0C95-4283-BDD4-F16AFAA8752E}" destId="{6BB613F9-C272-4623-958C-17320485B857}" srcOrd="6" destOrd="0" presId="urn:microsoft.com/office/officeart/2005/8/layout/default#5"/>
    <dgm:cxn modelId="{39F5BE80-CBE2-4D70-89B7-A6EEB69B89DA}" type="presParOf" srcId="{B7A86DEF-0C95-4283-BDD4-F16AFAA8752E}" destId="{340340A2-4162-4B9E-88EE-0C114336D22C}" srcOrd="7" destOrd="0" presId="urn:microsoft.com/office/officeart/2005/8/layout/default#5"/>
    <dgm:cxn modelId="{F2CC0C5D-3C4D-4A12-A2E6-6E494D8C9629}" type="presParOf" srcId="{B7A86DEF-0C95-4283-BDD4-F16AFAA8752E}" destId="{51BAD4DE-983F-4616-864E-A4A2E3E2707A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ECED38-FC71-4CE0-A3A9-A13A95CC1A3F}" type="doc">
      <dgm:prSet loTypeId="urn:microsoft.com/office/officeart/2005/8/layout/default#6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E14CFEC-2C7F-4984-9B2F-D87410DD078C}">
      <dgm:prSet/>
      <dgm:spPr/>
      <dgm:t>
        <a:bodyPr/>
        <a:lstStyle/>
        <a:p>
          <a:r>
            <a:rPr lang="hr-HR"/>
            <a:t>Sustav nagrađivanja i kažnjavanja</a:t>
          </a:r>
          <a:endParaRPr lang="en-US"/>
        </a:p>
      </dgm:t>
    </dgm:pt>
    <dgm:pt modelId="{E7EFD916-4A97-4760-9CB8-703D336DECDB}" type="parTrans" cxnId="{A60AE096-E277-4E65-AEF3-A2654E4647B5}">
      <dgm:prSet/>
      <dgm:spPr/>
      <dgm:t>
        <a:bodyPr/>
        <a:lstStyle/>
        <a:p>
          <a:endParaRPr lang="en-US"/>
        </a:p>
      </dgm:t>
    </dgm:pt>
    <dgm:pt modelId="{1B0B982B-723F-4AF5-B5BA-7083733DCADA}" type="sibTrans" cxnId="{A60AE096-E277-4E65-AEF3-A2654E4647B5}">
      <dgm:prSet/>
      <dgm:spPr/>
      <dgm:t>
        <a:bodyPr/>
        <a:lstStyle/>
        <a:p>
          <a:endParaRPr lang="en-US"/>
        </a:p>
      </dgm:t>
    </dgm:pt>
    <dgm:pt modelId="{DFFE284E-A5FD-4164-9E48-00FCC09FCCE5}">
      <dgm:prSet/>
      <dgm:spPr/>
      <dgm:t>
        <a:bodyPr/>
        <a:lstStyle/>
        <a:p>
          <a:r>
            <a:rPr lang="hr-HR"/>
            <a:t>Decimiranje</a:t>
          </a:r>
          <a:endParaRPr lang="en-US"/>
        </a:p>
      </dgm:t>
    </dgm:pt>
    <dgm:pt modelId="{533AD3D6-8605-4C71-9007-F4847074D0AF}" type="parTrans" cxnId="{5B750B87-7B28-43A3-91CE-B85076A2EE99}">
      <dgm:prSet/>
      <dgm:spPr/>
      <dgm:t>
        <a:bodyPr/>
        <a:lstStyle/>
        <a:p>
          <a:endParaRPr lang="en-US"/>
        </a:p>
      </dgm:t>
    </dgm:pt>
    <dgm:pt modelId="{CD48F248-8E8A-4082-B5BC-26CA2583E79F}" type="sibTrans" cxnId="{5B750B87-7B28-43A3-91CE-B85076A2EE99}">
      <dgm:prSet/>
      <dgm:spPr/>
      <dgm:t>
        <a:bodyPr/>
        <a:lstStyle/>
        <a:p>
          <a:endParaRPr lang="en-US"/>
        </a:p>
      </dgm:t>
    </dgm:pt>
    <dgm:pt modelId="{C6F4821D-F896-420F-BF47-AEA5308B91D3}">
      <dgm:prSet/>
      <dgm:spPr/>
      <dgm:t>
        <a:bodyPr/>
        <a:lstStyle/>
        <a:p>
          <a:r>
            <a:rPr lang="hr-HR"/>
            <a:t>Nečastan otpust iz vojne službe</a:t>
          </a:r>
          <a:endParaRPr lang="en-US"/>
        </a:p>
      </dgm:t>
    </dgm:pt>
    <dgm:pt modelId="{7F454623-5394-4438-BE44-CB62F2CA445F}" type="parTrans" cxnId="{5F98F261-3895-42F5-A202-A62162AD730F}">
      <dgm:prSet/>
      <dgm:spPr/>
      <dgm:t>
        <a:bodyPr/>
        <a:lstStyle/>
        <a:p>
          <a:endParaRPr lang="en-US"/>
        </a:p>
      </dgm:t>
    </dgm:pt>
    <dgm:pt modelId="{30BD48E4-3C86-4657-B8C6-0548A0A21EB4}" type="sibTrans" cxnId="{5F98F261-3895-42F5-A202-A62162AD730F}">
      <dgm:prSet/>
      <dgm:spPr/>
      <dgm:t>
        <a:bodyPr/>
        <a:lstStyle/>
        <a:p>
          <a:endParaRPr lang="en-US"/>
        </a:p>
      </dgm:t>
    </dgm:pt>
    <dgm:pt modelId="{AE0927A3-174B-43DB-A85E-89868FE7DD0C}">
      <dgm:prSet/>
      <dgm:spPr/>
      <dgm:t>
        <a:bodyPr/>
        <a:lstStyle/>
        <a:p>
          <a:r>
            <a:rPr lang="hr-HR"/>
            <a:t>Produljenje vojne službe</a:t>
          </a:r>
          <a:endParaRPr lang="en-US"/>
        </a:p>
      </dgm:t>
    </dgm:pt>
    <dgm:pt modelId="{2564827B-7CB1-4766-B52D-585EECEDEABC}" type="parTrans" cxnId="{AA68E697-9B71-4FAD-BA2A-18492AE598E4}">
      <dgm:prSet/>
      <dgm:spPr/>
      <dgm:t>
        <a:bodyPr/>
        <a:lstStyle/>
        <a:p>
          <a:endParaRPr lang="en-US"/>
        </a:p>
      </dgm:t>
    </dgm:pt>
    <dgm:pt modelId="{B5E4FF05-65AE-4890-A3F6-200E46444429}" type="sibTrans" cxnId="{AA68E697-9B71-4FAD-BA2A-18492AE598E4}">
      <dgm:prSet/>
      <dgm:spPr/>
      <dgm:t>
        <a:bodyPr/>
        <a:lstStyle/>
        <a:p>
          <a:endParaRPr lang="en-US"/>
        </a:p>
      </dgm:t>
    </dgm:pt>
    <dgm:pt modelId="{EC226000-B0C8-48E9-AE07-6BB716689A1A}">
      <dgm:prSet/>
      <dgm:spPr/>
      <dgm:t>
        <a:bodyPr/>
        <a:lstStyle/>
        <a:p>
          <a:r>
            <a:rPr lang="hr-HR"/>
            <a:t>Smrtna kazna batinanjem ili kamenovanjem</a:t>
          </a:r>
          <a:endParaRPr lang="en-US"/>
        </a:p>
      </dgm:t>
    </dgm:pt>
    <dgm:pt modelId="{5EFF4311-E143-485B-B9EA-B5F360D49E21}" type="parTrans" cxnId="{0CBC1BD8-FF29-4CF7-ABC8-0370116D7AA9}">
      <dgm:prSet/>
      <dgm:spPr/>
      <dgm:t>
        <a:bodyPr/>
        <a:lstStyle/>
        <a:p>
          <a:endParaRPr lang="en-US"/>
        </a:p>
      </dgm:t>
    </dgm:pt>
    <dgm:pt modelId="{6C3F861C-505D-437E-89C2-1278F9C0E981}" type="sibTrans" cxnId="{0CBC1BD8-FF29-4CF7-ABC8-0370116D7AA9}">
      <dgm:prSet/>
      <dgm:spPr/>
      <dgm:t>
        <a:bodyPr/>
        <a:lstStyle/>
        <a:p>
          <a:endParaRPr lang="en-US"/>
        </a:p>
      </dgm:t>
    </dgm:pt>
    <dgm:pt modelId="{3406D72D-5E09-4F65-9EE7-D17FF16448B3}">
      <dgm:prSet/>
      <dgm:spPr/>
      <dgm:t>
        <a:bodyPr/>
        <a:lstStyle/>
        <a:p>
          <a:r>
            <a:rPr lang="hr-HR"/>
            <a:t>Trijumf, najveća nagrada</a:t>
          </a:r>
          <a:endParaRPr lang="en-US"/>
        </a:p>
      </dgm:t>
    </dgm:pt>
    <dgm:pt modelId="{05007CED-4A3A-4F5A-9747-4878E7E88C0D}" type="parTrans" cxnId="{2505B218-B698-402C-AC0F-DEED8915BB39}">
      <dgm:prSet/>
      <dgm:spPr/>
      <dgm:t>
        <a:bodyPr/>
        <a:lstStyle/>
        <a:p>
          <a:endParaRPr lang="en-US"/>
        </a:p>
      </dgm:t>
    </dgm:pt>
    <dgm:pt modelId="{CCAD9B4A-B229-4AF2-BA52-29D4BD72D5D4}" type="sibTrans" cxnId="{2505B218-B698-402C-AC0F-DEED8915BB39}">
      <dgm:prSet/>
      <dgm:spPr/>
      <dgm:t>
        <a:bodyPr/>
        <a:lstStyle/>
        <a:p>
          <a:endParaRPr lang="en-US"/>
        </a:p>
      </dgm:t>
    </dgm:pt>
    <dgm:pt modelId="{BCC6536F-D30A-4ACF-B14C-E82B3643ECFB}" type="pres">
      <dgm:prSet presAssocID="{DDECED38-FC71-4CE0-A3A9-A13A95CC1A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5C90D92-8841-4B04-95C0-57D3907DDBD7}" type="pres">
      <dgm:prSet presAssocID="{9E14CFEC-2C7F-4984-9B2F-D87410DD07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AF872E-45FA-47B6-8BAC-A2D9E58399B5}" type="pres">
      <dgm:prSet presAssocID="{1B0B982B-723F-4AF5-B5BA-7083733DCADA}" presName="sibTrans" presStyleCnt="0"/>
      <dgm:spPr/>
    </dgm:pt>
    <dgm:pt modelId="{45527F8E-C480-440C-833C-1D202BD43E8C}" type="pres">
      <dgm:prSet presAssocID="{DFFE284E-A5FD-4164-9E48-00FCC09FCC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3A0790-F9AD-47A9-88D2-FF426CE8404C}" type="pres">
      <dgm:prSet presAssocID="{CD48F248-8E8A-4082-B5BC-26CA2583E79F}" presName="sibTrans" presStyleCnt="0"/>
      <dgm:spPr/>
    </dgm:pt>
    <dgm:pt modelId="{DB07E2AE-5FF9-4963-997F-4F6ACC3AA630}" type="pres">
      <dgm:prSet presAssocID="{C6F4821D-F896-420F-BF47-AEA5308B91D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B9385E-EAAF-45DC-8BF9-8990F52DC5E5}" type="pres">
      <dgm:prSet presAssocID="{30BD48E4-3C86-4657-B8C6-0548A0A21EB4}" presName="sibTrans" presStyleCnt="0"/>
      <dgm:spPr/>
    </dgm:pt>
    <dgm:pt modelId="{B33E36D2-87FC-40D5-B517-53ADACE68961}" type="pres">
      <dgm:prSet presAssocID="{AE0927A3-174B-43DB-A85E-89868FE7DD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4C053F-12A1-48E1-9C16-BD216D0A12B4}" type="pres">
      <dgm:prSet presAssocID="{B5E4FF05-65AE-4890-A3F6-200E46444429}" presName="sibTrans" presStyleCnt="0"/>
      <dgm:spPr/>
    </dgm:pt>
    <dgm:pt modelId="{1A84E755-9857-49E0-857E-ED741395685C}" type="pres">
      <dgm:prSet presAssocID="{EC226000-B0C8-48E9-AE07-6BB716689A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8CA08C-4D73-45C8-B4F6-7BEAED8CDC44}" type="pres">
      <dgm:prSet presAssocID="{6C3F861C-505D-437E-89C2-1278F9C0E981}" presName="sibTrans" presStyleCnt="0"/>
      <dgm:spPr/>
    </dgm:pt>
    <dgm:pt modelId="{AC9CE789-F1B4-41C2-8255-9669ED1ECB27}" type="pres">
      <dgm:prSet presAssocID="{3406D72D-5E09-4F65-9EE7-D17FF16448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A51787F-79B1-41DF-926F-4B12247AF6B7}" type="presOf" srcId="{DDECED38-FC71-4CE0-A3A9-A13A95CC1A3F}" destId="{BCC6536F-D30A-4ACF-B14C-E82B3643ECFB}" srcOrd="0" destOrd="0" presId="urn:microsoft.com/office/officeart/2005/8/layout/default#6"/>
    <dgm:cxn modelId="{2798DDB9-32CA-46C4-B5DD-BD6AD5C8CCE4}" type="presOf" srcId="{DFFE284E-A5FD-4164-9E48-00FCC09FCCE5}" destId="{45527F8E-C480-440C-833C-1D202BD43E8C}" srcOrd="0" destOrd="0" presId="urn:microsoft.com/office/officeart/2005/8/layout/default#6"/>
    <dgm:cxn modelId="{0B4876DE-5568-493A-97BD-FE49B6062EFA}" type="presOf" srcId="{3406D72D-5E09-4F65-9EE7-D17FF16448B3}" destId="{AC9CE789-F1B4-41C2-8255-9669ED1ECB27}" srcOrd="0" destOrd="0" presId="urn:microsoft.com/office/officeart/2005/8/layout/default#6"/>
    <dgm:cxn modelId="{A60AE096-E277-4E65-AEF3-A2654E4647B5}" srcId="{DDECED38-FC71-4CE0-A3A9-A13A95CC1A3F}" destId="{9E14CFEC-2C7F-4984-9B2F-D87410DD078C}" srcOrd="0" destOrd="0" parTransId="{E7EFD916-4A97-4760-9CB8-703D336DECDB}" sibTransId="{1B0B982B-723F-4AF5-B5BA-7083733DCADA}"/>
    <dgm:cxn modelId="{0CBC1BD8-FF29-4CF7-ABC8-0370116D7AA9}" srcId="{DDECED38-FC71-4CE0-A3A9-A13A95CC1A3F}" destId="{EC226000-B0C8-48E9-AE07-6BB716689A1A}" srcOrd="4" destOrd="0" parTransId="{5EFF4311-E143-485B-B9EA-B5F360D49E21}" sibTransId="{6C3F861C-505D-437E-89C2-1278F9C0E981}"/>
    <dgm:cxn modelId="{2505B218-B698-402C-AC0F-DEED8915BB39}" srcId="{DDECED38-FC71-4CE0-A3A9-A13A95CC1A3F}" destId="{3406D72D-5E09-4F65-9EE7-D17FF16448B3}" srcOrd="5" destOrd="0" parTransId="{05007CED-4A3A-4F5A-9747-4878E7E88C0D}" sibTransId="{CCAD9B4A-B229-4AF2-BA52-29D4BD72D5D4}"/>
    <dgm:cxn modelId="{B25D7057-4CBB-4D2F-9910-3C9219DB91EE}" type="presOf" srcId="{AE0927A3-174B-43DB-A85E-89868FE7DD0C}" destId="{B33E36D2-87FC-40D5-B517-53ADACE68961}" srcOrd="0" destOrd="0" presId="urn:microsoft.com/office/officeart/2005/8/layout/default#6"/>
    <dgm:cxn modelId="{FB6FFB9F-C1DC-4AF1-B07C-669C48D18DE0}" type="presOf" srcId="{EC226000-B0C8-48E9-AE07-6BB716689A1A}" destId="{1A84E755-9857-49E0-857E-ED741395685C}" srcOrd="0" destOrd="0" presId="urn:microsoft.com/office/officeart/2005/8/layout/default#6"/>
    <dgm:cxn modelId="{5F98F261-3895-42F5-A202-A62162AD730F}" srcId="{DDECED38-FC71-4CE0-A3A9-A13A95CC1A3F}" destId="{C6F4821D-F896-420F-BF47-AEA5308B91D3}" srcOrd="2" destOrd="0" parTransId="{7F454623-5394-4438-BE44-CB62F2CA445F}" sibTransId="{30BD48E4-3C86-4657-B8C6-0548A0A21EB4}"/>
    <dgm:cxn modelId="{AA68E697-9B71-4FAD-BA2A-18492AE598E4}" srcId="{DDECED38-FC71-4CE0-A3A9-A13A95CC1A3F}" destId="{AE0927A3-174B-43DB-A85E-89868FE7DD0C}" srcOrd="3" destOrd="0" parTransId="{2564827B-7CB1-4766-B52D-585EECEDEABC}" sibTransId="{B5E4FF05-65AE-4890-A3F6-200E46444429}"/>
    <dgm:cxn modelId="{5B750B87-7B28-43A3-91CE-B85076A2EE99}" srcId="{DDECED38-FC71-4CE0-A3A9-A13A95CC1A3F}" destId="{DFFE284E-A5FD-4164-9E48-00FCC09FCCE5}" srcOrd="1" destOrd="0" parTransId="{533AD3D6-8605-4C71-9007-F4847074D0AF}" sibTransId="{CD48F248-8E8A-4082-B5BC-26CA2583E79F}"/>
    <dgm:cxn modelId="{3F7CAB1A-3AE7-440A-ACA9-F36DDB3E2F06}" type="presOf" srcId="{C6F4821D-F896-420F-BF47-AEA5308B91D3}" destId="{DB07E2AE-5FF9-4963-997F-4F6ACC3AA630}" srcOrd="0" destOrd="0" presId="urn:microsoft.com/office/officeart/2005/8/layout/default#6"/>
    <dgm:cxn modelId="{165F7863-4530-4D2C-A4C8-5D2EAF83C2BF}" type="presOf" srcId="{9E14CFEC-2C7F-4984-9B2F-D87410DD078C}" destId="{F5C90D92-8841-4B04-95C0-57D3907DDBD7}" srcOrd="0" destOrd="0" presId="urn:microsoft.com/office/officeart/2005/8/layout/default#6"/>
    <dgm:cxn modelId="{1E500863-C705-48C8-A149-006E0BE3A3C8}" type="presParOf" srcId="{BCC6536F-D30A-4ACF-B14C-E82B3643ECFB}" destId="{F5C90D92-8841-4B04-95C0-57D3907DDBD7}" srcOrd="0" destOrd="0" presId="urn:microsoft.com/office/officeart/2005/8/layout/default#6"/>
    <dgm:cxn modelId="{0DE37A5A-7D54-43FE-AC8D-BBDAFB6ADD32}" type="presParOf" srcId="{BCC6536F-D30A-4ACF-B14C-E82B3643ECFB}" destId="{DFAF872E-45FA-47B6-8BAC-A2D9E58399B5}" srcOrd="1" destOrd="0" presId="urn:microsoft.com/office/officeart/2005/8/layout/default#6"/>
    <dgm:cxn modelId="{9881C0A3-181A-4B36-BCCC-78380AF9A2B3}" type="presParOf" srcId="{BCC6536F-D30A-4ACF-B14C-E82B3643ECFB}" destId="{45527F8E-C480-440C-833C-1D202BD43E8C}" srcOrd="2" destOrd="0" presId="urn:microsoft.com/office/officeart/2005/8/layout/default#6"/>
    <dgm:cxn modelId="{5BE8B67C-C7A9-40D2-8FBC-9FF013FDAF43}" type="presParOf" srcId="{BCC6536F-D30A-4ACF-B14C-E82B3643ECFB}" destId="{963A0790-F9AD-47A9-88D2-FF426CE8404C}" srcOrd="3" destOrd="0" presId="urn:microsoft.com/office/officeart/2005/8/layout/default#6"/>
    <dgm:cxn modelId="{120C6695-264E-4E91-A716-8A75388A1B5E}" type="presParOf" srcId="{BCC6536F-D30A-4ACF-B14C-E82B3643ECFB}" destId="{DB07E2AE-5FF9-4963-997F-4F6ACC3AA630}" srcOrd="4" destOrd="0" presId="urn:microsoft.com/office/officeart/2005/8/layout/default#6"/>
    <dgm:cxn modelId="{221A0AC0-AFDE-4376-B2B3-87DF37FDF696}" type="presParOf" srcId="{BCC6536F-D30A-4ACF-B14C-E82B3643ECFB}" destId="{EEB9385E-EAAF-45DC-8BF9-8990F52DC5E5}" srcOrd="5" destOrd="0" presId="urn:microsoft.com/office/officeart/2005/8/layout/default#6"/>
    <dgm:cxn modelId="{65E41B29-FCB4-4058-84B2-E3FFA446F4A0}" type="presParOf" srcId="{BCC6536F-D30A-4ACF-B14C-E82B3643ECFB}" destId="{B33E36D2-87FC-40D5-B517-53ADACE68961}" srcOrd="6" destOrd="0" presId="urn:microsoft.com/office/officeart/2005/8/layout/default#6"/>
    <dgm:cxn modelId="{D989414E-A7F6-401E-B785-CBA60949941B}" type="presParOf" srcId="{BCC6536F-D30A-4ACF-B14C-E82B3643ECFB}" destId="{3B4C053F-12A1-48E1-9C16-BD216D0A12B4}" srcOrd="7" destOrd="0" presId="urn:microsoft.com/office/officeart/2005/8/layout/default#6"/>
    <dgm:cxn modelId="{15D8176A-8329-4150-A21B-CBE37C18180D}" type="presParOf" srcId="{BCC6536F-D30A-4ACF-B14C-E82B3643ECFB}" destId="{1A84E755-9857-49E0-857E-ED741395685C}" srcOrd="8" destOrd="0" presId="urn:microsoft.com/office/officeart/2005/8/layout/default#6"/>
    <dgm:cxn modelId="{42C05971-9129-4664-84E4-7D64A98F2BD1}" type="presParOf" srcId="{BCC6536F-D30A-4ACF-B14C-E82B3643ECFB}" destId="{928CA08C-4D73-45C8-B4F6-7BEAED8CDC44}" srcOrd="9" destOrd="0" presId="urn:microsoft.com/office/officeart/2005/8/layout/default#6"/>
    <dgm:cxn modelId="{FF4EF564-7960-4728-8EDA-B383A79005BB}" type="presParOf" srcId="{BCC6536F-D30A-4ACF-B14C-E82B3643ECFB}" destId="{AC9CE789-F1B4-41C2-8255-9669ED1ECB27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0AE84B-9512-468B-BD7A-CB9EABD62392}">
      <dsp:nvSpPr>
        <dsp:cNvPr id="0" name=""/>
        <dsp:cNvSpPr/>
      </dsp:nvSpPr>
      <dsp:spPr>
        <a:xfrm>
          <a:off x="0" y="43082"/>
          <a:ext cx="4041775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Sedam brežuljaka uz lijevu obalu rijeke Tiber</a:t>
          </a:r>
          <a:endParaRPr lang="en-US" sz="2300" kern="1200"/>
        </a:p>
      </dsp:txBody>
      <dsp:txXfrm>
        <a:off x="0" y="43082"/>
        <a:ext cx="4041775" cy="914940"/>
      </dsp:txXfrm>
    </dsp:sp>
    <dsp:sp modelId="{57DEFE74-6C8D-472D-9AB3-974263E637F6}">
      <dsp:nvSpPr>
        <dsp:cNvPr id="0" name=""/>
        <dsp:cNvSpPr/>
      </dsp:nvSpPr>
      <dsp:spPr>
        <a:xfrm>
          <a:off x="0" y="1024262"/>
          <a:ext cx="4041775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Pokrajina Lacij VIII. stoljeće pr. Krista</a:t>
          </a:r>
          <a:endParaRPr lang="en-US" sz="2300" kern="1200"/>
        </a:p>
      </dsp:txBody>
      <dsp:txXfrm>
        <a:off x="0" y="1024262"/>
        <a:ext cx="4041775" cy="914940"/>
      </dsp:txXfrm>
    </dsp:sp>
    <dsp:sp modelId="{AA4F0998-18FD-439C-85B1-D83989EE467A}">
      <dsp:nvSpPr>
        <dsp:cNvPr id="0" name=""/>
        <dsp:cNvSpPr/>
      </dsp:nvSpPr>
      <dsp:spPr>
        <a:xfrm>
          <a:off x="0" y="2005443"/>
          <a:ext cx="4041775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Naselja Latina</a:t>
          </a:r>
          <a:endParaRPr lang="en-US" sz="2300" kern="1200" dirty="0"/>
        </a:p>
      </dsp:txBody>
      <dsp:txXfrm>
        <a:off x="0" y="2005443"/>
        <a:ext cx="4041775" cy="9149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4E536-0F07-4D71-8ECE-0FF440609550}">
      <dsp:nvSpPr>
        <dsp:cNvPr id="0" name=""/>
        <dsp:cNvSpPr/>
      </dsp:nvSpPr>
      <dsp:spPr>
        <a:xfrm>
          <a:off x="0" y="9764"/>
          <a:ext cx="4569696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Legenda o osnutku grada</a:t>
          </a:r>
        </a:p>
      </dsp:txBody>
      <dsp:txXfrm>
        <a:off x="0" y="9764"/>
        <a:ext cx="4569696" cy="575639"/>
      </dsp:txXfrm>
    </dsp:sp>
    <dsp:sp modelId="{8EAE62AB-D729-49AB-B2C0-C9120D8B9AA9}">
      <dsp:nvSpPr>
        <dsp:cNvPr id="0" name=""/>
        <dsp:cNvSpPr/>
      </dsp:nvSpPr>
      <dsp:spPr>
        <a:xfrm>
          <a:off x="0" y="654524"/>
          <a:ext cx="4569696" cy="575639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753. godina pr. Krista</a:t>
          </a:r>
        </a:p>
      </dsp:txBody>
      <dsp:txXfrm>
        <a:off x="0" y="654524"/>
        <a:ext cx="4569696" cy="575639"/>
      </dsp:txXfrm>
    </dsp:sp>
    <dsp:sp modelId="{DD050170-2F98-4FB6-A12D-70598298020A}">
      <dsp:nvSpPr>
        <dsp:cNvPr id="0" name=""/>
        <dsp:cNvSpPr/>
      </dsp:nvSpPr>
      <dsp:spPr>
        <a:xfrm>
          <a:off x="0" y="1299284"/>
          <a:ext cx="4569696" cy="575639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Romul</a:t>
          </a:r>
          <a:r>
            <a:rPr lang="hr-HR" sz="2400" kern="1200" dirty="0"/>
            <a:t> i Rem, potomci Eneje</a:t>
          </a:r>
        </a:p>
      </dsp:txBody>
      <dsp:txXfrm>
        <a:off x="0" y="1299284"/>
        <a:ext cx="4569696" cy="575639"/>
      </dsp:txXfrm>
    </dsp:sp>
    <dsp:sp modelId="{E1C2A76D-467B-4130-B398-725BBC27B658}">
      <dsp:nvSpPr>
        <dsp:cNvPr id="0" name=""/>
        <dsp:cNvSpPr/>
      </dsp:nvSpPr>
      <dsp:spPr>
        <a:xfrm>
          <a:off x="0" y="1944044"/>
          <a:ext cx="4569696" cy="575639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Naselje na sedam brežuljaka</a:t>
          </a:r>
        </a:p>
      </dsp:txBody>
      <dsp:txXfrm>
        <a:off x="0" y="1944044"/>
        <a:ext cx="4569696" cy="575639"/>
      </dsp:txXfrm>
    </dsp:sp>
    <dsp:sp modelId="{1A6BAE01-DE94-42C1-8E04-0D25D830C4A2}">
      <dsp:nvSpPr>
        <dsp:cNvPr id="0" name=""/>
        <dsp:cNvSpPr/>
      </dsp:nvSpPr>
      <dsp:spPr>
        <a:xfrm>
          <a:off x="0" y="2588804"/>
          <a:ext cx="4569696" cy="575639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Forum </a:t>
          </a:r>
          <a:r>
            <a:rPr lang="hr-HR" sz="2400" kern="1200" dirty="0" err="1"/>
            <a:t>Romanum</a:t>
          </a:r>
          <a:endParaRPr lang="hr-HR" sz="2400" kern="1200" dirty="0"/>
        </a:p>
      </dsp:txBody>
      <dsp:txXfrm>
        <a:off x="0" y="2588804"/>
        <a:ext cx="4569696" cy="575639"/>
      </dsp:txXfrm>
    </dsp:sp>
    <dsp:sp modelId="{21F5E41E-BF74-4277-833D-56C4CC514373}">
      <dsp:nvSpPr>
        <dsp:cNvPr id="0" name=""/>
        <dsp:cNvSpPr/>
      </dsp:nvSpPr>
      <dsp:spPr>
        <a:xfrm>
          <a:off x="0" y="3233564"/>
          <a:ext cx="4569696" cy="57563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Gradom vladalo sedam kraljeva</a:t>
          </a:r>
        </a:p>
      </dsp:txBody>
      <dsp:txXfrm>
        <a:off x="0" y="3233564"/>
        <a:ext cx="4569696" cy="5756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4E536-0F07-4D71-8ECE-0FF440609550}">
      <dsp:nvSpPr>
        <dsp:cNvPr id="0" name=""/>
        <dsp:cNvSpPr/>
      </dsp:nvSpPr>
      <dsp:spPr>
        <a:xfrm>
          <a:off x="0" y="2384"/>
          <a:ext cx="4449440" cy="5365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Romul</a:t>
          </a:r>
          <a:r>
            <a:rPr lang="hr-HR" sz="2400" kern="1200" dirty="0"/>
            <a:t>, prvi kralj</a:t>
          </a:r>
        </a:p>
      </dsp:txBody>
      <dsp:txXfrm>
        <a:off x="0" y="2384"/>
        <a:ext cx="4449440" cy="536508"/>
      </dsp:txXfrm>
    </dsp:sp>
    <dsp:sp modelId="{8EAE62AB-D729-49AB-B2C0-C9120D8B9AA9}">
      <dsp:nvSpPr>
        <dsp:cNvPr id="0" name=""/>
        <dsp:cNvSpPr/>
      </dsp:nvSpPr>
      <dsp:spPr>
        <a:xfrm>
          <a:off x="0" y="548666"/>
          <a:ext cx="4449440" cy="536508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Kapitolijsko</a:t>
          </a:r>
          <a:r>
            <a:rPr lang="hr-HR" sz="2400" kern="1200" dirty="0"/>
            <a:t> trojstvo</a:t>
          </a:r>
        </a:p>
      </dsp:txBody>
      <dsp:txXfrm>
        <a:off x="0" y="548666"/>
        <a:ext cx="4449440" cy="536508"/>
      </dsp:txXfrm>
    </dsp:sp>
    <dsp:sp modelId="{DD050170-2F98-4FB6-A12D-70598298020A}">
      <dsp:nvSpPr>
        <dsp:cNvPr id="0" name=""/>
        <dsp:cNvSpPr/>
      </dsp:nvSpPr>
      <dsp:spPr>
        <a:xfrm>
          <a:off x="0" y="1094948"/>
          <a:ext cx="4449440" cy="53650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Vlast </a:t>
          </a:r>
          <a:r>
            <a:rPr lang="hr-HR" sz="2400" kern="1200" dirty="0" err="1"/>
            <a:t>Etruraca</a:t>
          </a:r>
          <a:endParaRPr lang="hr-HR" sz="2400" kern="1200" dirty="0"/>
        </a:p>
      </dsp:txBody>
      <dsp:txXfrm>
        <a:off x="0" y="1094948"/>
        <a:ext cx="4449440" cy="536508"/>
      </dsp:txXfrm>
    </dsp:sp>
    <dsp:sp modelId="{E1C2A76D-467B-4130-B398-725BBC27B658}">
      <dsp:nvSpPr>
        <dsp:cNvPr id="0" name=""/>
        <dsp:cNvSpPr/>
      </dsp:nvSpPr>
      <dsp:spPr>
        <a:xfrm>
          <a:off x="0" y="1641229"/>
          <a:ext cx="4449440" cy="53650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Senat i Narodna skupština</a:t>
          </a:r>
        </a:p>
      </dsp:txBody>
      <dsp:txXfrm>
        <a:off x="0" y="1641229"/>
        <a:ext cx="4449440" cy="536508"/>
      </dsp:txXfrm>
    </dsp:sp>
    <dsp:sp modelId="{1A6BAE01-DE94-42C1-8E04-0D25D830C4A2}">
      <dsp:nvSpPr>
        <dsp:cNvPr id="0" name=""/>
        <dsp:cNvSpPr/>
      </dsp:nvSpPr>
      <dsp:spPr>
        <a:xfrm>
          <a:off x="0" y="2187511"/>
          <a:ext cx="4449440" cy="53650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Tarkvinije</a:t>
          </a:r>
          <a:r>
            <a:rPr lang="hr-HR" sz="2400" kern="1200" dirty="0"/>
            <a:t> Oholi, posljednji kralj</a:t>
          </a:r>
        </a:p>
      </dsp:txBody>
      <dsp:txXfrm>
        <a:off x="0" y="2187511"/>
        <a:ext cx="4449440" cy="536508"/>
      </dsp:txXfrm>
    </dsp:sp>
    <dsp:sp modelId="{21F5E41E-BF74-4277-833D-56C4CC514373}">
      <dsp:nvSpPr>
        <dsp:cNvPr id="0" name=""/>
        <dsp:cNvSpPr/>
      </dsp:nvSpPr>
      <dsp:spPr>
        <a:xfrm>
          <a:off x="0" y="2733793"/>
          <a:ext cx="4449440" cy="536508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509. godina pr. Krista, Rim postaje republika</a:t>
          </a:r>
        </a:p>
      </dsp:txBody>
      <dsp:txXfrm>
        <a:off x="0" y="2733793"/>
        <a:ext cx="4449440" cy="536508"/>
      </dsp:txXfrm>
    </dsp:sp>
    <dsp:sp modelId="{C2831547-0599-4A6B-AF09-16E4663978B5}">
      <dsp:nvSpPr>
        <dsp:cNvPr id="0" name=""/>
        <dsp:cNvSpPr/>
      </dsp:nvSpPr>
      <dsp:spPr>
        <a:xfrm>
          <a:off x="0" y="3280074"/>
          <a:ext cx="4449440" cy="53650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</a:t>
          </a:r>
          <a:r>
            <a:rPr lang="hr-HR" sz="2400" kern="1200" dirty="0" err="1"/>
            <a:t>Res</a:t>
          </a:r>
          <a:r>
            <a:rPr lang="hr-HR" sz="2400" kern="1200" dirty="0"/>
            <a:t> </a:t>
          </a:r>
          <a:r>
            <a:rPr lang="hr-HR" sz="2400" kern="1200" dirty="0" err="1"/>
            <a:t>publica</a:t>
          </a:r>
          <a:r>
            <a:rPr lang="hr-HR" sz="2400" kern="1200" dirty="0"/>
            <a:t> – javna stvar”</a:t>
          </a:r>
        </a:p>
      </dsp:txBody>
      <dsp:txXfrm>
        <a:off x="0" y="3280074"/>
        <a:ext cx="4449440" cy="53650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4E536-0F07-4D71-8ECE-0FF440609550}">
      <dsp:nvSpPr>
        <dsp:cNvPr id="0" name=""/>
        <dsp:cNvSpPr/>
      </dsp:nvSpPr>
      <dsp:spPr>
        <a:xfrm>
          <a:off x="0" y="198"/>
          <a:ext cx="4569696" cy="4574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Konzul</a:t>
          </a:r>
        </a:p>
      </dsp:txBody>
      <dsp:txXfrm>
        <a:off x="0" y="198"/>
        <a:ext cx="4569696" cy="457488"/>
      </dsp:txXfrm>
    </dsp:sp>
    <dsp:sp modelId="{8EAE62AB-D729-49AB-B2C0-C9120D8B9AA9}">
      <dsp:nvSpPr>
        <dsp:cNvPr id="0" name=""/>
        <dsp:cNvSpPr/>
      </dsp:nvSpPr>
      <dsp:spPr>
        <a:xfrm>
          <a:off x="0" y="471763"/>
          <a:ext cx="4569696" cy="457488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Diktator</a:t>
          </a:r>
        </a:p>
      </dsp:txBody>
      <dsp:txXfrm>
        <a:off x="0" y="471763"/>
        <a:ext cx="4569696" cy="457488"/>
      </dsp:txXfrm>
    </dsp:sp>
    <dsp:sp modelId="{DD050170-2F98-4FB6-A12D-70598298020A}">
      <dsp:nvSpPr>
        <dsp:cNvPr id="0" name=""/>
        <dsp:cNvSpPr/>
      </dsp:nvSpPr>
      <dsp:spPr>
        <a:xfrm>
          <a:off x="0" y="943328"/>
          <a:ext cx="4569696" cy="457488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Legija</a:t>
          </a:r>
        </a:p>
      </dsp:txBody>
      <dsp:txXfrm>
        <a:off x="0" y="943328"/>
        <a:ext cx="4569696" cy="457488"/>
      </dsp:txXfrm>
    </dsp:sp>
    <dsp:sp modelId="{E1C2A76D-467B-4130-B398-725BBC27B658}">
      <dsp:nvSpPr>
        <dsp:cNvPr id="0" name=""/>
        <dsp:cNvSpPr/>
      </dsp:nvSpPr>
      <dsp:spPr>
        <a:xfrm>
          <a:off x="0" y="1414893"/>
          <a:ext cx="4569696" cy="457488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Ratne naprave</a:t>
          </a:r>
        </a:p>
      </dsp:txBody>
      <dsp:txXfrm>
        <a:off x="0" y="1414893"/>
        <a:ext cx="4569696" cy="457488"/>
      </dsp:txXfrm>
    </dsp:sp>
    <dsp:sp modelId="{1A6BAE01-DE94-42C1-8E04-0D25D830C4A2}">
      <dsp:nvSpPr>
        <dsp:cNvPr id="0" name=""/>
        <dsp:cNvSpPr/>
      </dsp:nvSpPr>
      <dsp:spPr>
        <a:xfrm>
          <a:off x="0" y="1886458"/>
          <a:ext cx="4569696" cy="457488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Decimiranje</a:t>
          </a:r>
          <a:endParaRPr lang="hr-HR" sz="2400" kern="1200" dirty="0"/>
        </a:p>
      </dsp:txBody>
      <dsp:txXfrm>
        <a:off x="0" y="1886458"/>
        <a:ext cx="4569696" cy="457488"/>
      </dsp:txXfrm>
    </dsp:sp>
    <dsp:sp modelId="{C2831547-0599-4A6B-AF09-16E4663978B5}">
      <dsp:nvSpPr>
        <dsp:cNvPr id="0" name=""/>
        <dsp:cNvSpPr/>
      </dsp:nvSpPr>
      <dsp:spPr>
        <a:xfrm>
          <a:off x="0" y="2358023"/>
          <a:ext cx="4569696" cy="457488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Trijumf</a:t>
          </a:r>
        </a:p>
      </dsp:txBody>
      <dsp:txXfrm>
        <a:off x="0" y="2358023"/>
        <a:ext cx="4569696" cy="457488"/>
      </dsp:txXfrm>
    </dsp:sp>
    <dsp:sp modelId="{8BC6F9F2-B770-401F-B681-96B82C9A3AAB}">
      <dsp:nvSpPr>
        <dsp:cNvPr id="0" name=""/>
        <dsp:cNvSpPr/>
      </dsp:nvSpPr>
      <dsp:spPr>
        <a:xfrm>
          <a:off x="0" y="2829587"/>
          <a:ext cx="4569696" cy="457488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Vojni logori</a:t>
          </a:r>
        </a:p>
      </dsp:txBody>
      <dsp:txXfrm>
        <a:off x="0" y="2829587"/>
        <a:ext cx="4569696" cy="457488"/>
      </dsp:txXfrm>
    </dsp:sp>
    <dsp:sp modelId="{23DE249D-89E4-4114-950A-D09AA5876946}">
      <dsp:nvSpPr>
        <dsp:cNvPr id="0" name=""/>
        <dsp:cNvSpPr/>
      </dsp:nvSpPr>
      <dsp:spPr>
        <a:xfrm>
          <a:off x="0" y="3301152"/>
          <a:ext cx="4569696" cy="45748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Romanizacija</a:t>
          </a:r>
        </a:p>
      </dsp:txBody>
      <dsp:txXfrm>
        <a:off x="0" y="3301152"/>
        <a:ext cx="4569696" cy="457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A6C7E-A0FA-4F03-A2E9-BDD311CADA2E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VI. stoljeće pr. Krista vlast </a:t>
          </a:r>
          <a:r>
            <a:rPr lang="hr-HR" sz="2800" kern="1200" dirty="0" err="1"/>
            <a:t>Etruraca</a:t>
          </a:r>
          <a:endParaRPr lang="en-US" sz="2800" kern="1200" dirty="0"/>
        </a:p>
      </dsp:txBody>
      <dsp:txXfrm>
        <a:off x="0" y="0"/>
        <a:ext cx="5846847" cy="666816"/>
      </dsp:txXfrm>
    </dsp:sp>
    <dsp:sp modelId="{D6AFD2FC-6F68-40A1-9EF3-E6BFE9B62E86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Isušivanje močvare i gradnja kanala</a:t>
          </a:r>
          <a:endParaRPr lang="en-US" sz="2800" kern="1200"/>
        </a:p>
      </dsp:txBody>
      <dsp:txXfrm>
        <a:off x="551383" y="788056"/>
        <a:ext cx="5598865" cy="666816"/>
      </dsp:txXfrm>
    </dsp:sp>
    <dsp:sp modelId="{738FE1C8-5B9A-4CDC-AB02-23A687F142DF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Povezivanje naselja u jedinstven grad</a:t>
          </a:r>
          <a:endParaRPr lang="en-US" sz="2800" kern="1200"/>
        </a:p>
      </dsp:txBody>
      <dsp:txXfrm>
        <a:off x="1094536" y="1576112"/>
        <a:ext cx="5607095" cy="666816"/>
      </dsp:txXfrm>
    </dsp:sp>
    <dsp:sp modelId="{1FB24848-08CE-4767-AF75-C00D4863FC78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Naseljavanje trgovaca i obrtnika</a:t>
          </a:r>
          <a:endParaRPr lang="en-US" sz="2800" kern="1200"/>
        </a:p>
      </dsp:txBody>
      <dsp:txXfrm>
        <a:off x="1645920" y="2364168"/>
        <a:ext cx="5598865" cy="666816"/>
      </dsp:txXfrm>
    </dsp:sp>
    <dsp:sp modelId="{80C75D03-EA5E-4017-A27B-4E4387EA7F7D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22FC3DB8-578C-405F-983C-CA70E84F1F6C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9A4EEA96-7963-40F2-B9D9-4707DE6A2204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43D86-7AF9-4FCF-A775-7EF7F6B22963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 vremenu nastanka grada nema jedinstvenog mišljenja.</a:t>
          </a:r>
          <a:endParaRPr lang="en-US" sz="2200" kern="1200" dirty="0"/>
        </a:p>
      </dsp:txBody>
      <dsp:txXfrm>
        <a:off x="385762" y="571"/>
        <a:ext cx="2330648" cy="1398389"/>
      </dsp:txXfrm>
    </dsp:sp>
    <dsp:sp modelId="{E011EC84-4539-4054-A66C-63DF7C162D8D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Grad se postupno razvijao kroz duže vrijeme na sedam brežuljaka.</a:t>
          </a:r>
          <a:endParaRPr lang="en-US" sz="2200" kern="1200" dirty="0"/>
        </a:p>
      </dsp:txBody>
      <dsp:txXfrm>
        <a:off x="2949475" y="571"/>
        <a:ext cx="2330648" cy="1398389"/>
      </dsp:txXfrm>
    </dsp:sp>
    <dsp:sp modelId="{E5747EC5-FCCE-4695-B86E-75B789AF479D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Brežuljak Palatin činio jezgru grada.</a:t>
          </a:r>
          <a:endParaRPr lang="en-US" sz="2200" kern="1200" dirty="0"/>
        </a:p>
      </dsp:txBody>
      <dsp:txXfrm>
        <a:off x="5513189" y="571"/>
        <a:ext cx="2330648" cy="1398389"/>
      </dsp:txXfrm>
    </dsp:sp>
    <dsp:sp modelId="{74A0FB68-D35C-48B7-8FBE-B969DEEB44DD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Kapitolij, vjersko središte grada</a:t>
          </a:r>
          <a:endParaRPr lang="en-US" sz="2200" kern="1200"/>
        </a:p>
      </dsp:txBody>
      <dsp:txXfrm>
        <a:off x="1667619" y="1632024"/>
        <a:ext cx="2330648" cy="1398389"/>
      </dsp:txXfrm>
    </dsp:sp>
    <dsp:sp modelId="{5063D985-25DA-41DF-B1DF-4DE1AE2BAFEF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Kapitolijsko trojstvo – Jupiter, Junona i Minerva</a:t>
          </a:r>
          <a:endParaRPr lang="en-US" sz="2200" kern="1200"/>
        </a:p>
      </dsp:txBody>
      <dsp:txXfrm>
        <a:off x="4231332" y="1632024"/>
        <a:ext cx="2330648" cy="13983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F1FAB6-B6B2-461E-955A-E5D3871E153F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Gradom vladalo sedam kraljeva</a:t>
          </a:r>
          <a:endParaRPr lang="en-US" sz="2500" kern="1200"/>
        </a:p>
      </dsp:txBody>
      <dsp:txXfrm>
        <a:off x="385762" y="571"/>
        <a:ext cx="2330648" cy="1398389"/>
      </dsp:txXfrm>
    </dsp:sp>
    <dsp:sp modelId="{D4DE1725-D026-4A4F-B7AC-113F4F4710E0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Romul, prvi rimski kralj</a:t>
          </a:r>
          <a:endParaRPr lang="en-US" sz="2500" kern="1200"/>
        </a:p>
      </dsp:txBody>
      <dsp:txXfrm>
        <a:off x="2949475" y="571"/>
        <a:ext cx="2330648" cy="1398389"/>
      </dsp:txXfrm>
    </dsp:sp>
    <dsp:sp modelId="{7BE5CD97-03AB-496F-B65A-5AFAD927DC73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Prva tri kralja Italici</a:t>
          </a:r>
          <a:endParaRPr lang="en-US" sz="2500" kern="1200"/>
        </a:p>
      </dsp:txBody>
      <dsp:txXfrm>
        <a:off x="5513189" y="571"/>
        <a:ext cx="2330648" cy="1398389"/>
      </dsp:txXfrm>
    </dsp:sp>
    <dsp:sp modelId="{86D99401-F8E4-4C72-AB28-5C890094810C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Posljednja trojica kraljeva Etrurci</a:t>
          </a:r>
          <a:endParaRPr lang="en-US" sz="2500" kern="1200"/>
        </a:p>
      </dsp:txBody>
      <dsp:txXfrm>
        <a:off x="1667619" y="1632024"/>
        <a:ext cx="2330648" cy="1398389"/>
      </dsp:txXfrm>
    </dsp:sp>
    <dsp:sp modelId="{454478E4-BE0A-4658-8B78-DDC1B1FA6188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Kralj – vojskovođa, sudac i svećenik</a:t>
          </a:r>
          <a:endParaRPr lang="en-US" sz="2500" kern="1200"/>
        </a:p>
      </dsp:txBody>
      <dsp:txXfrm>
        <a:off x="4231332" y="1632024"/>
        <a:ext cx="2330648" cy="13983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83D65-EC33-4FC6-A398-3EA0D4F8ED58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Tijela vlasti u doba kraljeva:</a:t>
          </a:r>
          <a:endParaRPr lang="en-US" sz="2000" kern="1200"/>
        </a:p>
      </dsp:txBody>
      <dsp:txXfrm>
        <a:off x="385762" y="571"/>
        <a:ext cx="2330648" cy="1398389"/>
      </dsp:txXfrm>
    </dsp:sp>
    <dsp:sp modelId="{CA13E374-D853-41D1-9787-4B01745CC77F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Senat, savjetodavno tijelo</a:t>
          </a:r>
          <a:endParaRPr lang="en-US" sz="2000" kern="1200"/>
        </a:p>
      </dsp:txBody>
      <dsp:txXfrm>
        <a:off x="2949475" y="571"/>
        <a:ext cx="2330648" cy="1398389"/>
      </dsp:txXfrm>
    </dsp:sp>
    <dsp:sp modelId="{90FC7596-D261-4315-B5D0-F8BF03B24EA7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Narodna skupština, članovi svi odrasli muškarci</a:t>
          </a:r>
          <a:endParaRPr lang="en-US" sz="2000" kern="1200"/>
        </a:p>
      </dsp:txBody>
      <dsp:txXfrm>
        <a:off x="5513189" y="571"/>
        <a:ext cx="2330648" cy="1398389"/>
      </dsp:txXfrm>
    </dsp:sp>
    <dsp:sp modelId="{57395DF1-06ED-40C6-8A8F-927DDFA6878D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Razdoblje kraljevstva traje od 753, godine pr. Krista do 509. godine pr. Krista</a:t>
          </a:r>
          <a:endParaRPr lang="en-US" sz="2000" kern="1200"/>
        </a:p>
      </dsp:txBody>
      <dsp:txXfrm>
        <a:off x="2949475" y="1632024"/>
        <a:ext cx="2330648" cy="13983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4EBAA7-E154-466A-A39A-274069D9940B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Nastaje 509. godine pr. Krista</a:t>
          </a:r>
          <a:endParaRPr lang="en-US" sz="2400" kern="1200"/>
        </a:p>
      </dsp:txBody>
      <dsp:txXfrm>
        <a:off x="385762" y="571"/>
        <a:ext cx="2330648" cy="1398389"/>
      </dsp:txXfrm>
    </dsp:sp>
    <dsp:sp modelId="{B23F5BA5-68BC-4862-93ED-B98011941F05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</a:t>
          </a:r>
          <a:r>
            <a:rPr lang="hr-HR" sz="2400" kern="1200" dirty="0" err="1"/>
            <a:t>Res</a:t>
          </a:r>
          <a:r>
            <a:rPr lang="hr-HR" sz="2400" kern="1200" dirty="0"/>
            <a:t> </a:t>
          </a:r>
          <a:r>
            <a:rPr lang="hr-HR" sz="2400" kern="1200" dirty="0" err="1"/>
            <a:t>publica</a:t>
          </a:r>
          <a:r>
            <a:rPr lang="hr-HR" sz="2400" kern="1200" dirty="0"/>
            <a:t> – javna stvar”</a:t>
          </a:r>
          <a:endParaRPr lang="en-US" sz="2400" kern="1200" dirty="0"/>
        </a:p>
      </dsp:txBody>
      <dsp:txXfrm>
        <a:off x="2949475" y="571"/>
        <a:ext cx="2330648" cy="1398389"/>
      </dsp:txXfrm>
    </dsp:sp>
    <dsp:sp modelId="{0858110E-E6E9-4A0A-B90F-79F100844573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Vlast u rukama Senata</a:t>
          </a:r>
          <a:endParaRPr lang="en-US" sz="2400" kern="1200" dirty="0"/>
        </a:p>
      </dsp:txBody>
      <dsp:txXfrm>
        <a:off x="5513189" y="571"/>
        <a:ext cx="2330648" cy="1398389"/>
      </dsp:txXfrm>
    </dsp:sp>
    <dsp:sp modelId="{2A09FA2E-6001-4DC0-9280-0EC551F7DB99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Dva konzula vladaju Rimom</a:t>
          </a:r>
          <a:endParaRPr lang="en-US" sz="2400" kern="1200"/>
        </a:p>
      </dsp:txBody>
      <dsp:txXfrm>
        <a:off x="1667619" y="1632024"/>
        <a:ext cx="2330648" cy="1398389"/>
      </dsp:txXfrm>
    </dsp:sp>
    <dsp:sp modelId="{EAEFFA0E-AE98-4A10-9C62-8C7FB9845123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Najviša politička, upravna i vojna vlast</a:t>
          </a:r>
          <a:endParaRPr lang="en-US" sz="2400" kern="1200"/>
        </a:p>
      </dsp:txBody>
      <dsp:txXfrm>
        <a:off x="4231332" y="1632024"/>
        <a:ext cx="2330648" cy="13983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CF09CA-C619-4FB0-9962-7513A45EABEA}">
      <dsp:nvSpPr>
        <dsp:cNvPr id="0" name=""/>
        <dsp:cNvSpPr/>
      </dsp:nvSpPr>
      <dsp:spPr>
        <a:xfrm>
          <a:off x="518770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Javni izbor i dužnost kao čast</a:t>
          </a:r>
          <a:endParaRPr lang="en-US" sz="1600" kern="1200"/>
        </a:p>
      </dsp:txBody>
      <dsp:txXfrm>
        <a:off x="518770" y="1374"/>
        <a:ext cx="1892647" cy="1135588"/>
      </dsp:txXfrm>
    </dsp:sp>
    <dsp:sp modelId="{81CF4B4B-26B5-4B1D-801E-AC46FC9CA92A}">
      <dsp:nvSpPr>
        <dsp:cNvPr id="0" name=""/>
        <dsp:cNvSpPr/>
      </dsp:nvSpPr>
      <dsp:spPr>
        <a:xfrm>
          <a:off x="2577970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77970" y="334480"/>
        <a:ext cx="401241" cy="469376"/>
      </dsp:txXfrm>
    </dsp:sp>
    <dsp:sp modelId="{01D2A079-EF35-4AFE-8A38-E34AFD67F9E4}">
      <dsp:nvSpPr>
        <dsp:cNvPr id="0" name=""/>
        <dsp:cNvSpPr/>
      </dsp:nvSpPr>
      <dsp:spPr>
        <a:xfrm>
          <a:off x="3168476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Konzuli i senatori, bogati patriciji</a:t>
          </a:r>
          <a:endParaRPr lang="en-US" sz="1600" kern="1200"/>
        </a:p>
      </dsp:txBody>
      <dsp:txXfrm>
        <a:off x="3168476" y="1374"/>
        <a:ext cx="1892647" cy="1135588"/>
      </dsp:txXfrm>
    </dsp:sp>
    <dsp:sp modelId="{550F567B-C526-4E35-A306-1D6C352693E8}">
      <dsp:nvSpPr>
        <dsp:cNvPr id="0" name=""/>
        <dsp:cNvSpPr/>
      </dsp:nvSpPr>
      <dsp:spPr>
        <a:xfrm>
          <a:off x="5227676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27676" y="334480"/>
        <a:ext cx="401241" cy="469376"/>
      </dsp:txXfrm>
    </dsp:sp>
    <dsp:sp modelId="{8E680DF1-7A58-40C1-9194-4025D741A69D}">
      <dsp:nvSpPr>
        <dsp:cNvPr id="0" name=""/>
        <dsp:cNvSpPr/>
      </dsp:nvSpPr>
      <dsp:spPr>
        <a:xfrm>
          <a:off x="5818182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Doživotni članovi Senata</a:t>
          </a:r>
          <a:endParaRPr lang="en-US" sz="1600" kern="1200"/>
        </a:p>
      </dsp:txBody>
      <dsp:txXfrm>
        <a:off x="5818182" y="1374"/>
        <a:ext cx="1892647" cy="1135588"/>
      </dsp:txXfrm>
    </dsp:sp>
    <dsp:sp modelId="{A003C9BC-C3E1-4E46-8EA4-F39F8C7D3669}">
      <dsp:nvSpPr>
        <dsp:cNvPr id="0" name=""/>
        <dsp:cNvSpPr/>
      </dsp:nvSpPr>
      <dsp:spPr>
        <a:xfrm rot="5400000">
          <a:off x="6563885" y="1269448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6563885" y="1269448"/>
        <a:ext cx="401241" cy="469376"/>
      </dsp:txXfrm>
    </dsp:sp>
    <dsp:sp modelId="{7915266F-4336-4115-A261-F320A415CC7C}">
      <dsp:nvSpPr>
        <dsp:cNvPr id="0" name=""/>
        <dsp:cNvSpPr/>
      </dsp:nvSpPr>
      <dsp:spPr>
        <a:xfrm>
          <a:off x="5818182" y="1894021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Pravo glasa na izborima nisu imale žene, robovi i doseljenici</a:t>
          </a:r>
          <a:endParaRPr lang="en-US" sz="1600" kern="1200" dirty="0"/>
        </a:p>
      </dsp:txBody>
      <dsp:txXfrm>
        <a:off x="5818182" y="1894021"/>
        <a:ext cx="1892647" cy="1135588"/>
      </dsp:txXfrm>
    </dsp:sp>
    <dsp:sp modelId="{5D5A1FC0-95ED-4CDA-B134-8B2F76E58417}">
      <dsp:nvSpPr>
        <dsp:cNvPr id="0" name=""/>
        <dsp:cNvSpPr/>
      </dsp:nvSpPr>
      <dsp:spPr>
        <a:xfrm rot="10800000">
          <a:off x="5250388" y="2227127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250388" y="2227127"/>
        <a:ext cx="401241" cy="469376"/>
      </dsp:txXfrm>
    </dsp:sp>
    <dsp:sp modelId="{25211809-F57E-4D58-97F5-9B4B9C68DAF2}">
      <dsp:nvSpPr>
        <dsp:cNvPr id="0" name=""/>
        <dsp:cNvSpPr/>
      </dsp:nvSpPr>
      <dsp:spPr>
        <a:xfrm>
          <a:off x="3168476" y="1894021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Diktator i neograničena vlast</a:t>
          </a:r>
          <a:endParaRPr lang="en-US" sz="1600" kern="1200" dirty="0"/>
        </a:p>
      </dsp:txBody>
      <dsp:txXfrm>
        <a:off x="3168476" y="1894021"/>
        <a:ext cx="1892647" cy="113558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5B4CA-C1CC-4B22-BC20-EFF315BE10A6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Dobro organizirana i disciplinirana </a:t>
          </a:r>
          <a:endParaRPr lang="en-US" sz="2300" kern="1200"/>
        </a:p>
      </dsp:txBody>
      <dsp:txXfrm>
        <a:off x="385762" y="571"/>
        <a:ext cx="2330648" cy="1398389"/>
      </dsp:txXfrm>
    </dsp:sp>
    <dsp:sp modelId="{AA4268E9-BB5F-4C60-9598-0D8F6D96F51B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Ratni uspjesi i proširenje granica na tri kontinenta</a:t>
          </a:r>
          <a:endParaRPr lang="en-US" sz="2300" kern="1200"/>
        </a:p>
      </dsp:txBody>
      <dsp:txXfrm>
        <a:off x="2949475" y="571"/>
        <a:ext cx="2330648" cy="1398389"/>
      </dsp:txXfrm>
    </dsp:sp>
    <dsp:sp modelId="{7EFE3527-1CF1-4568-AE9D-91920F4AA246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Reforme vojske</a:t>
          </a:r>
          <a:endParaRPr lang="en-US" sz="2300" kern="1200"/>
        </a:p>
      </dsp:txBody>
      <dsp:txXfrm>
        <a:off x="5513189" y="571"/>
        <a:ext cx="2330648" cy="1398389"/>
      </dsp:txXfrm>
    </dsp:sp>
    <dsp:sp modelId="{6BB613F9-C272-4623-958C-17320485B857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Legija, osnovna jedinica rimske vojske</a:t>
          </a:r>
          <a:endParaRPr lang="en-US" sz="2300" kern="1200"/>
        </a:p>
      </dsp:txBody>
      <dsp:txXfrm>
        <a:off x="1667619" y="1632024"/>
        <a:ext cx="2330648" cy="1398389"/>
      </dsp:txXfrm>
    </dsp:sp>
    <dsp:sp modelId="{51BAD4DE-983F-4616-864E-A4A2E3E2707A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Tri do šest tisuća legionara</a:t>
          </a:r>
          <a:endParaRPr lang="en-US" sz="2300" kern="1200"/>
        </a:p>
      </dsp:txBody>
      <dsp:txXfrm>
        <a:off x="4231332" y="1632024"/>
        <a:ext cx="2330648" cy="13983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90D92-8841-4B04-95C0-57D3907DDBD7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Sustav nagrađivanja i kažnjavanja</a:t>
          </a:r>
          <a:endParaRPr lang="en-US" sz="2600" kern="1200"/>
        </a:p>
      </dsp:txBody>
      <dsp:txXfrm>
        <a:off x="385762" y="571"/>
        <a:ext cx="2330648" cy="1398389"/>
      </dsp:txXfrm>
    </dsp:sp>
    <dsp:sp modelId="{45527F8E-C480-440C-833C-1D202BD43E8C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Decimiranje</a:t>
          </a:r>
          <a:endParaRPr lang="en-US" sz="2600" kern="1200"/>
        </a:p>
      </dsp:txBody>
      <dsp:txXfrm>
        <a:off x="2949475" y="571"/>
        <a:ext cx="2330648" cy="1398389"/>
      </dsp:txXfrm>
    </dsp:sp>
    <dsp:sp modelId="{DB07E2AE-5FF9-4963-997F-4F6ACC3AA630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Nečastan otpust iz vojne službe</a:t>
          </a:r>
          <a:endParaRPr lang="en-US" sz="2600" kern="1200"/>
        </a:p>
      </dsp:txBody>
      <dsp:txXfrm>
        <a:off x="5513189" y="571"/>
        <a:ext cx="2330648" cy="1398389"/>
      </dsp:txXfrm>
    </dsp:sp>
    <dsp:sp modelId="{B33E36D2-87FC-40D5-B517-53ADACE68961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Produljenje vojne službe</a:t>
          </a:r>
          <a:endParaRPr lang="en-US" sz="2600" kern="1200"/>
        </a:p>
      </dsp:txBody>
      <dsp:txXfrm>
        <a:off x="385762" y="1632024"/>
        <a:ext cx="2330648" cy="1398389"/>
      </dsp:txXfrm>
    </dsp:sp>
    <dsp:sp modelId="{1A84E755-9857-49E0-857E-ED741395685C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Smrtna kazna batinanjem ili kamenovanjem</a:t>
          </a:r>
          <a:endParaRPr lang="en-US" sz="2600" kern="1200"/>
        </a:p>
      </dsp:txBody>
      <dsp:txXfrm>
        <a:off x="2949475" y="1632024"/>
        <a:ext cx="2330648" cy="1398389"/>
      </dsp:txXfrm>
    </dsp:sp>
    <dsp:sp modelId="{AC9CE789-F1B4-41C2-8255-9669ED1ECB27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Trijumf, najveća nagrada</a:t>
          </a:r>
          <a:endParaRPr lang="en-US" sz="2600" kern="1200"/>
        </a:p>
      </dsp:txBody>
      <dsp:txXfrm>
        <a:off x="5513189" y="1632024"/>
        <a:ext cx="2330648" cy="139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Pročitati legendu o otmici i prokomentirati je s učenicima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5837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Navesti imena brežuljaka.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126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Navesti imena kraljeva: </a:t>
            </a:r>
            <a:r>
              <a:rPr lang="hr-HR" dirty="0" err="1"/>
              <a:t>Romul</a:t>
            </a:r>
            <a:r>
              <a:rPr lang="hr-HR" dirty="0"/>
              <a:t>, </a:t>
            </a:r>
            <a:r>
              <a:rPr lang="hr-HR" dirty="0" err="1"/>
              <a:t>Numa</a:t>
            </a:r>
            <a:r>
              <a:rPr lang="hr-HR" dirty="0"/>
              <a:t> </a:t>
            </a:r>
            <a:r>
              <a:rPr lang="hr-HR" dirty="0" err="1"/>
              <a:t>Pompilije</a:t>
            </a:r>
            <a:r>
              <a:rPr lang="hr-HR" dirty="0"/>
              <a:t>, Tulo </a:t>
            </a:r>
            <a:r>
              <a:rPr lang="hr-HR" dirty="0" err="1"/>
              <a:t>Hostilije</a:t>
            </a:r>
            <a:r>
              <a:rPr lang="hr-HR" dirty="0"/>
              <a:t>, Anko </a:t>
            </a:r>
            <a:r>
              <a:rPr lang="hr-HR" dirty="0" err="1"/>
              <a:t>Marcije</a:t>
            </a:r>
            <a:r>
              <a:rPr lang="hr-HR" dirty="0"/>
              <a:t>, </a:t>
            </a:r>
            <a:r>
              <a:rPr lang="hr-HR" dirty="0" err="1"/>
              <a:t>Tarkvinije</a:t>
            </a:r>
            <a:r>
              <a:rPr lang="hr-HR" dirty="0"/>
              <a:t> </a:t>
            </a:r>
            <a:r>
              <a:rPr lang="hr-HR" dirty="0" err="1"/>
              <a:t>Prisko</a:t>
            </a:r>
            <a:r>
              <a:rPr lang="hr-HR" dirty="0"/>
              <a:t>, </a:t>
            </a:r>
            <a:r>
              <a:rPr lang="hr-HR" dirty="0" err="1"/>
              <a:t>Servije</a:t>
            </a:r>
            <a:r>
              <a:rPr lang="hr-HR" dirty="0"/>
              <a:t> Tulije i </a:t>
            </a:r>
            <a:r>
              <a:rPr lang="hr-HR" dirty="0" err="1"/>
              <a:t>Tarkvinije</a:t>
            </a:r>
            <a:r>
              <a:rPr lang="hr-HR" dirty="0"/>
              <a:t> Oholi.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7341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posebnim situacijama senatori su na šest mjeseci birali diktatora. Senat je bio raspušten, a konzuli bi privremeno odstupali s vlasti.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0572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Crtež iz francuskog izdanja </a:t>
            </a:r>
            <a:r>
              <a:rPr lang="hr-HR" dirty="0" err="1"/>
              <a:t>Tacitove</a:t>
            </a:r>
            <a:r>
              <a:rPr lang="hr-HR" dirty="0"/>
              <a:t> knjige, 1768. godine, British </a:t>
            </a:r>
            <a:r>
              <a:rPr lang="hr-HR" dirty="0" err="1"/>
              <a:t>Museum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8008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rimskog legionara. Ilustracija prikazuje legionara sa: oklopom, kacigom, pravokutnim štitom, sulicom, kratkim mačem i bodežom.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9670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Prikazi rimskih legionara.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453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Pomoćna četa prelazi rijeku Dunav, detalj s </a:t>
            </a:r>
            <a:r>
              <a:rPr lang="hr-HR" dirty="0" err="1"/>
              <a:t>Trajanova</a:t>
            </a:r>
            <a:r>
              <a:rPr lang="hr-HR" dirty="0"/>
              <a:t> stupa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8547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Katapult</a:t>
            </a:r>
            <a:endParaRPr lang="en-US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6817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Rim kao kraljevstvo i republika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Nastavna tema: </a:t>
            </a:r>
            <a:r>
              <a:rPr lang="en-US" dirty="0"/>
              <a:t>R</a:t>
            </a:r>
            <a:r>
              <a:rPr lang="hr-HR" dirty="0" err="1"/>
              <a:t>azvoj</a:t>
            </a:r>
            <a:r>
              <a:rPr lang="hr-HR" dirty="0"/>
              <a:t> Rima, njegovo teritorijalno širenje i proces propadanja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12471D5E-AF3D-4916-BC1C-1B87FC88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/>
          <a:lstStyle/>
          <a:p>
            <a:r>
              <a:rPr lang="hr-HR" dirty="0"/>
              <a:t>Prvi rimski kralj</a:t>
            </a:r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163620-147C-4EF3-803C-F906BC099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dirty="0"/>
              <a:t>Posljednji rimski kralj</a:t>
            </a:r>
          </a:p>
        </p:txBody>
      </p:sp>
      <p:pic>
        <p:nvPicPr>
          <p:cNvPr id="2050" name="Picture 2" descr="C:\Radni\Desktop\Brogi,_Carlo_(1850-1925)_-_n._8226_-_Certosa_di_Pavia_-_Medaglione_sullo_zoccolo_della_facci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24" y="1850214"/>
            <a:ext cx="2840837" cy="2840837"/>
          </a:xfrm>
          <a:prstGeom prst="rect">
            <a:avLst/>
          </a:prstGeom>
          <a:noFill/>
        </p:spPr>
      </p:pic>
      <p:pic>
        <p:nvPicPr>
          <p:cNvPr id="2051" name="Picture 3" descr="C:\Radni\Desktop\Tarquinius-Super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640" y="1850214"/>
            <a:ext cx="2882762" cy="282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163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E21F50-70C9-43D9-A005-F9645027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 u doba kraljeva</a:t>
            </a:r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xmlns="" id="{A753B8AF-1884-4DD4-A04E-1FAEA85FE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326501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6476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C05C852-5F4F-416B-984E-F5FA986A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Republika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xmlns="" id="{44915E1F-895B-4760-97B9-37185AE4B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23215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190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513BBA-C764-4036-AB3F-76518C80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Republika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F2DE48F-0445-4666-88FC-51691C9E5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71181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495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njiga, fotografija, staro&#10;&#10;Opis je automatski generiran">
            <a:extLst>
              <a:ext uri="{FF2B5EF4-FFF2-40B4-BE49-F238E27FC236}">
                <a16:creationId xmlns:a16="http://schemas.microsoft.com/office/drawing/2014/main" xmlns="" id="{B6D0D688-F860-49C6-B9B8-43E442A19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4" y="707781"/>
            <a:ext cx="3108403" cy="4973445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52F83E-AF22-47D4-B541-12E9A87D6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76532" y="1609702"/>
            <a:ext cx="4677086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/>
              <a:t>Rimska Republika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E1F67BAE-9AFD-45FB-B4B6-BD20EF582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45651" y="2331238"/>
            <a:ext cx="4041775" cy="2963466"/>
          </a:xfrm>
        </p:spPr>
        <p:txBody>
          <a:bodyPr/>
          <a:lstStyle/>
          <a:p>
            <a:r>
              <a:rPr lang="hr-HR" dirty="0"/>
              <a:t>Ilustracija prikazuje zasjedanje Senata kojemu predsjedaju dva konzula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52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93B1192-C521-407B-BEE3-4BC0BAC8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vojska</a:t>
            </a:r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98F0FCBD-E607-4761-A971-53E044A98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800072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1757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uškarac, držanje, nošenje, skijanje&#10;&#10;Opis je automatski generiran">
            <a:extLst>
              <a:ext uri="{FF2B5EF4-FFF2-40B4-BE49-F238E27FC236}">
                <a16:creationId xmlns:a16="http://schemas.microsoft.com/office/drawing/2014/main" xmlns="" id="{A3F8E62B-F36F-463D-A0F3-5CDCA9AD7F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7910"/>
            <a:ext cx="2969609" cy="4383188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0C5B62-32FE-4762-B5E9-C5742E48E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6202" y="948294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/>
              <a:t>Rimska vojska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EB2EA302-402E-4DEB-962A-AC2055EDE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Uglavnom pješaci i manji broj konjanika</a:t>
            </a:r>
          </a:p>
          <a:p>
            <a:r>
              <a:rPr lang="hr-HR" dirty="0"/>
              <a:t>Širenje Republike i novačenja</a:t>
            </a:r>
          </a:p>
          <a:p>
            <a:r>
              <a:rPr lang="hr-HR" dirty="0"/>
              <a:t>Uvođenje pomoćnih četa</a:t>
            </a:r>
          </a:p>
          <a:p>
            <a:r>
              <a:rPr lang="hr-HR" dirty="0"/>
              <a:t>Izrada ratnih naprava: katapulti, baliste, ovnovi i pomične kule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51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trava, osoba, na otvorenom, grupa&#10;&#10;Opis je automatski generiran">
            <a:extLst>
              <a:ext uri="{FF2B5EF4-FFF2-40B4-BE49-F238E27FC236}">
                <a16:creationId xmlns:a16="http://schemas.microsoft.com/office/drawing/2014/main" xmlns="" id="{9E170FB4-195E-4BD6-B423-CE76BC733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74" y="1722406"/>
            <a:ext cx="3901440" cy="2779776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A1A9D7B-F278-44D9-BFFC-3ABB3A779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47904" y="948294"/>
            <a:ext cx="4041775" cy="479822"/>
          </a:xfrm>
        </p:spPr>
        <p:txBody>
          <a:bodyPr>
            <a:noAutofit/>
          </a:bodyPr>
          <a:lstStyle/>
          <a:p>
            <a:r>
              <a:rPr lang="hr-HR" sz="4400" dirty="0"/>
              <a:t>Rimska vojska</a:t>
            </a:r>
          </a:p>
        </p:txBody>
      </p:sp>
      <p:pic>
        <p:nvPicPr>
          <p:cNvPr id="9" name="Rezervirano mjesto sadržaja 8" descr="Slika na kojoj se prikazuje zgrada, kamen, sjedenje, cigla&#10;&#10;Opis je automatski generiran">
            <a:extLst>
              <a:ext uri="{FF2B5EF4-FFF2-40B4-BE49-F238E27FC236}">
                <a16:creationId xmlns:a16="http://schemas.microsoft.com/office/drawing/2014/main" xmlns="" id="{839E2D2E-1A50-4CC5-92DF-18A330AD84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278" y="1630363"/>
            <a:ext cx="2622401" cy="3505414"/>
          </a:xfrm>
        </p:spPr>
      </p:pic>
    </p:spTree>
    <p:extLst>
      <p:ext uri="{BB962C8B-B14F-4D97-AF65-F5344CB8AC3E}">
        <p14:creationId xmlns:p14="http://schemas.microsoft.com/office/powerpoint/2010/main" xmlns="" val="147399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6DCDC75-6749-424C-A5A7-2D87B99C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Rimska vojska</a:t>
            </a:r>
            <a:endParaRPr lang="en-US" dirty="0"/>
          </a:p>
        </p:txBody>
      </p:sp>
      <p:pic>
        <p:nvPicPr>
          <p:cNvPr id="7" name="Slika 6" descr="Slika na kojoj se prikazuje zgrada, kamen, zavjesa&#10;&#10;Opis je automatski generiran">
            <a:extLst>
              <a:ext uri="{FF2B5EF4-FFF2-40B4-BE49-F238E27FC236}">
                <a16:creationId xmlns:a16="http://schemas.microsoft.com/office/drawing/2014/main" xmlns="" id="{31A74F74-2677-4029-A5B7-D8B52E1FE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72" b="35143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789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B2740B5-A16A-4678-B58A-4AC79A6F9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/>
          <a:p>
            <a:r>
              <a:rPr lang="hr-HR" dirty="0"/>
              <a:t>Katapult je izbacivao kamenje različitih veličina i dometa.</a:t>
            </a:r>
          </a:p>
          <a:p>
            <a:r>
              <a:rPr lang="hr-HR" dirty="0"/>
              <a:t>Neki su katapulti mogli izbacit kamen od 50 kg na udaljenost do 400 m,</a:t>
            </a:r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907E62-9171-4773-A8B4-7320EE2C8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03990" y="948294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/>
              <a:t>Rimska vojska</a:t>
            </a:r>
          </a:p>
        </p:txBody>
      </p:sp>
      <p:pic>
        <p:nvPicPr>
          <p:cNvPr id="5" name="Rezervirano mjesto sadržaja 4" descr="Slika na kojoj se prikazuje na otvorenom, planina, drveni, sjedenje&#10;&#10;Opis je automatski generiran">
            <a:extLst>
              <a:ext uri="{FF2B5EF4-FFF2-40B4-BE49-F238E27FC236}">
                <a16:creationId xmlns:a16="http://schemas.microsoft.com/office/drawing/2014/main" xmlns="" id="{6C1BCA1D-D99B-475D-83B1-825681A092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210" y="948294"/>
            <a:ext cx="2753590" cy="385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78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životinja, na zatvorenom, mačka, smeđe&#10;&#10;Opis je automatski generiran">
            <a:extLst>
              <a:ext uri="{FF2B5EF4-FFF2-40B4-BE49-F238E27FC236}">
                <a16:creationId xmlns:a16="http://schemas.microsoft.com/office/drawing/2014/main" xmlns="" id="{766C9D4A-F70D-46AC-8FE4-6FC0134BEE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8" r="1" b="1"/>
          <a:stretch/>
        </p:blipFill>
        <p:spPr>
          <a:xfrm>
            <a:off x="291301" y="142811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0D563C-C7BA-4E31-AD25-DE4F3E537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4553" y="948294"/>
            <a:ext cx="700094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/>
              <a:t>Legenda o nastanku Rima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DCA9AF0-A6A5-4C9A-AE45-D93649C18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2512" y="1729958"/>
            <a:ext cx="4041775" cy="2963466"/>
          </a:xfrm>
        </p:spPr>
        <p:txBody>
          <a:bodyPr/>
          <a:lstStyle/>
          <a:p>
            <a:r>
              <a:rPr lang="hr-HR" dirty="0"/>
              <a:t>753. godina pr. Krista</a:t>
            </a:r>
          </a:p>
          <a:p>
            <a:r>
              <a:rPr lang="hr-HR" dirty="0" err="1"/>
              <a:t>Romul</a:t>
            </a:r>
            <a:r>
              <a:rPr lang="hr-HR" dirty="0"/>
              <a:t> i Rem, potomci Eneje</a:t>
            </a:r>
          </a:p>
          <a:p>
            <a:r>
              <a:rPr lang="hr-HR" dirty="0"/>
              <a:t>Bog Mars i </a:t>
            </a:r>
            <a:r>
              <a:rPr lang="hr-HR" dirty="0" err="1"/>
              <a:t>Reja</a:t>
            </a:r>
            <a:r>
              <a:rPr lang="hr-HR" dirty="0"/>
              <a:t> Silvija</a:t>
            </a:r>
          </a:p>
          <a:p>
            <a:r>
              <a:rPr lang="hr-HR" dirty="0" err="1"/>
              <a:t>Numitor</a:t>
            </a:r>
            <a:r>
              <a:rPr lang="hr-HR" dirty="0"/>
              <a:t> i </a:t>
            </a:r>
            <a:r>
              <a:rPr lang="hr-HR" dirty="0" err="1"/>
              <a:t>Amulije</a:t>
            </a:r>
            <a:endParaRPr lang="hr-HR" dirty="0"/>
          </a:p>
          <a:p>
            <a:r>
              <a:rPr lang="hr-HR" dirty="0"/>
              <a:t>Pastir </a:t>
            </a:r>
            <a:r>
              <a:rPr lang="hr-HR" dirty="0" err="1"/>
              <a:t>Faustul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45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17F9E7F-30CB-490A-A736-4EC972F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vojska</a:t>
            </a:r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xmlns="" id="{7E89FED8-42EB-4C37-B3AA-AFC56949B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408893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01483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grada, stol, sat, sag&#10;&#10;Opis je automatski generiran">
            <a:extLst>
              <a:ext uri="{FF2B5EF4-FFF2-40B4-BE49-F238E27FC236}">
                <a16:creationId xmlns:a16="http://schemas.microsoft.com/office/drawing/2014/main" xmlns="" id="{CCB9DBA6-E0ED-4AA1-B973-1CCD090E2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28" y="1369190"/>
            <a:ext cx="4470167" cy="3285573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AC923E-C7EA-42DA-9CB5-826682754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24138" y="911424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/>
              <a:t>Rimska vojska</a:t>
            </a:r>
            <a:endParaRPr lang="en-US" sz="44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88EBC57-FF26-45F9-B921-969693446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Vojskovođa pobjednik ulazio je u Rim na čelu trijumfalne povorke koja se kretala do brežuljka </a:t>
            </a:r>
            <a:r>
              <a:rPr lang="hr-HR" dirty="0" err="1"/>
              <a:t>Kapitolija</a:t>
            </a:r>
            <a:r>
              <a:rPr lang="hr-HR" dirty="0"/>
              <a:t>.</a:t>
            </a:r>
          </a:p>
          <a:p>
            <a:r>
              <a:rPr lang="hr-HR" dirty="0"/>
              <a:t>Ratni plijen i većina zarobljenika iza povorke.</a:t>
            </a:r>
          </a:p>
          <a:p>
            <a:r>
              <a:rPr lang="hr-HR" dirty="0"/>
              <a:t>Prinošenje žrtve bogovima i gladijatorske igre.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515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74AAF8C-99C8-4244-9B08-B08ED0497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" y="1280068"/>
            <a:ext cx="4568187" cy="3483243"/>
          </a:xfrm>
          <a:prstGeom prst="rect">
            <a:avLst/>
          </a:prstGeom>
          <a:noFill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5A93212-A3CE-4A2D-BEFF-3E7E08E62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65600" y="948294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/>
              <a:t>Rimska vojska</a:t>
            </a:r>
            <a:endParaRPr lang="en-US" sz="4400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xmlns="" id="{64EBAB6F-DE6C-4765-815B-E829D94CB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1790086"/>
            <a:ext cx="4041775" cy="2963466"/>
          </a:xfrm>
        </p:spPr>
        <p:txBody>
          <a:bodyPr/>
          <a:lstStyle/>
          <a:p>
            <a:r>
              <a:rPr lang="hr-HR" dirty="0"/>
              <a:t>Vojni logori</a:t>
            </a:r>
          </a:p>
          <a:p>
            <a:r>
              <a:rPr lang="hr-HR" dirty="0"/>
              <a:t>Razgranata mreža cesta</a:t>
            </a:r>
          </a:p>
          <a:p>
            <a:r>
              <a:rPr lang="hr-HR" dirty="0"/>
              <a:t>Provedba romanizacije</a:t>
            </a:r>
          </a:p>
          <a:p>
            <a:r>
              <a:rPr lang="hr-HR" dirty="0"/>
              <a:t>Razvoj gradova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99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0709981"/>
              </p:ext>
            </p:extLst>
          </p:nvPr>
        </p:nvGraphicFramePr>
        <p:xfrm>
          <a:off x="4211232" y="948294"/>
          <a:ext cx="4569696" cy="381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274B1-7051-4D0D-A519-51011316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3C95AF65-309F-44EB-8D14-EF42AEB9E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2536497"/>
              </p:ext>
            </p:extLst>
          </p:nvPr>
        </p:nvGraphicFramePr>
        <p:xfrm>
          <a:off x="4331488" y="948294"/>
          <a:ext cx="4449440" cy="381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5996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19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30DA96-37D9-4632-844F-9BF74899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8370"/>
            <a:ext cx="2501695" cy="405252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0719" y="0"/>
            <a:ext cx="106556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xmlns="" id="{FC8EB367-666F-4303-912E-0B509EA70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3200961"/>
              </p:ext>
            </p:extLst>
          </p:nvPr>
        </p:nvGraphicFramePr>
        <p:xfrm>
          <a:off x="4211232" y="948294"/>
          <a:ext cx="4569696" cy="375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588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3CAAD1F-37E3-4EC7-9901-C4C2F8F6F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r-HR" dirty="0"/>
              <a:t>Rad s povijesnim izvorima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E488388-78CC-4294-A281-E687B7025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Promotrite i proučite Izvor 1 i Izvor 2 u udžbeniku na stranicama 168. i 169., pa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059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80E1309F-6072-4CCD-A209-2C7D0AF7A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114800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Tlocrt Rima s brežuljcima na kojima je nastao</a:t>
            </a:r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678118-28E7-4C6F-88FB-2324B2B4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dirty="0"/>
              <a:t>Rim u doba kraljeva</a:t>
            </a:r>
          </a:p>
        </p:txBody>
      </p: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xmlns="" id="{8BA36638-05E3-4731-9194-512313E3B2F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16819082"/>
              </p:ext>
            </p:extLst>
          </p:nvPr>
        </p:nvGraphicFramePr>
        <p:xfrm>
          <a:off x="4645026" y="1631156"/>
          <a:ext cx="4041775" cy="296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Radni\Desktop\img105rim plan grada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36" y="1549574"/>
            <a:ext cx="2711712" cy="3298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793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823B3A3-E0A0-4DCF-B7B5-77B76A0C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84" y="850403"/>
            <a:ext cx="8229600" cy="71323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 u doba kraljeva</a:t>
            </a:r>
            <a:r>
              <a:rPr lang="hr-HR" sz="2100" dirty="0"/>
              <a:t/>
            </a:r>
            <a:br>
              <a:rPr lang="hr-HR" sz="2100" dirty="0"/>
            </a:br>
            <a:endParaRPr lang="en-US" sz="2100" dirty="0"/>
          </a:p>
        </p:txBody>
      </p:sp>
      <p:graphicFrame>
        <p:nvGraphicFramePr>
          <p:cNvPr id="14" name="Subtitle 2">
            <a:extLst>
              <a:ext uri="{FF2B5EF4-FFF2-40B4-BE49-F238E27FC236}">
                <a16:creationId xmlns:a16="http://schemas.microsoft.com/office/drawing/2014/main" xmlns="" id="{2BDAC7CF-E3DC-4EF7-8BDE-14B64A607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231925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1137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zgrada, trava, staro&#10;&#10;Opis je automatski generiran">
            <a:extLst>
              <a:ext uri="{FF2B5EF4-FFF2-40B4-BE49-F238E27FC236}">
                <a16:creationId xmlns:a16="http://schemas.microsoft.com/office/drawing/2014/main" xmlns="" id="{E26697AB-D99F-41F5-9E7D-46458A9B2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97" b="-1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CB3A3AA-D57D-440C-82EA-ED488120E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808" y="948294"/>
            <a:ext cx="7962993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/>
              <a:t>Forum </a:t>
            </a:r>
            <a:r>
              <a:rPr lang="hr-HR" sz="4400" dirty="0" err="1"/>
              <a:t>Romanum</a:t>
            </a:r>
            <a:r>
              <a:rPr lang="hr-HR" sz="4400" dirty="0"/>
              <a:t> ili Rimski trg</a:t>
            </a:r>
            <a:endParaRPr lang="en-US" sz="4400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792D467D-D590-4E5E-9370-006C76D8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otvoreni gradski trg</a:t>
            </a:r>
          </a:p>
          <a:p>
            <a:r>
              <a:rPr lang="hr-HR" dirty="0"/>
              <a:t>križište važnih trgovačkih putova</a:t>
            </a:r>
          </a:p>
          <a:p>
            <a:r>
              <a:rPr lang="hr-HR" dirty="0"/>
              <a:t>mjesto trgovanja i druženja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67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xmlns="" id="{B6D47D62-AEF5-43A1-8A26-FFA9403E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Otmica </a:t>
            </a:r>
            <a:r>
              <a:rPr lang="hr-HR" dirty="0" err="1"/>
              <a:t>Sabinjanki</a:t>
            </a:r>
            <a:endParaRPr lang="hr-HR" dirty="0"/>
          </a:p>
        </p:txBody>
      </p:sp>
      <p:pic>
        <p:nvPicPr>
          <p:cNvPr id="7" name="Rezervirano mjesto sadržaja 6" descr="Slika na kojoj se prikazuje osoba, zgrada, na otvorenom, ljudi&#10;&#10;Opis je automatski generiran">
            <a:extLst>
              <a:ext uri="{FF2B5EF4-FFF2-40B4-BE49-F238E27FC236}">
                <a16:creationId xmlns:a16="http://schemas.microsoft.com/office/drawing/2014/main" xmlns="" id="{261E66A2-500C-46B9-A0E6-604A58429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34" b="7557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959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BDF72-4BDA-404B-B7A6-3B364142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/>
              <a:t>Rim u doba kraljeva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D23B521A-9D8B-4B6A-B990-FEC215521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299656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9221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EF098-2475-4335-8F0A-A856D806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 u doba kraljeva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C968E6B-9EFC-49B8-AF4F-89E7E4B49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758588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2558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679</Words>
  <Application>Microsoft Office PowerPoint</Application>
  <PresentationFormat>On-screen Show (16:9)</PresentationFormat>
  <Paragraphs>132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Rim kao kraljevstvo i republika</vt:lpstr>
      <vt:lpstr>Slide 2</vt:lpstr>
      <vt:lpstr>Rad s povijesnim izvorima</vt:lpstr>
      <vt:lpstr>Slide 4</vt:lpstr>
      <vt:lpstr>Rim u doba kraljeva </vt:lpstr>
      <vt:lpstr>Slide 6</vt:lpstr>
      <vt:lpstr>Otmica Sabinjanki</vt:lpstr>
      <vt:lpstr>Rim u doba kraljeva</vt:lpstr>
      <vt:lpstr>Rim u doba kraljeva</vt:lpstr>
      <vt:lpstr>Slide 10</vt:lpstr>
      <vt:lpstr>Rim u doba kraljeva</vt:lpstr>
      <vt:lpstr>Rimska Republika</vt:lpstr>
      <vt:lpstr>Rimska Republika</vt:lpstr>
      <vt:lpstr>Slide 14</vt:lpstr>
      <vt:lpstr>Rimska vojska</vt:lpstr>
      <vt:lpstr>Slide 16</vt:lpstr>
      <vt:lpstr>Slide 17</vt:lpstr>
      <vt:lpstr>Rimska vojska</vt:lpstr>
      <vt:lpstr>Slide 19</vt:lpstr>
      <vt:lpstr>Rimska vojska</vt:lpstr>
      <vt:lpstr>Slide 21</vt:lpstr>
      <vt:lpstr>Slide 22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Rim kao kraljevstvo i republika</dc:title>
  <dc:creator>Ivan Cuzic</dc:creator>
  <cp:lastModifiedBy>dvukelic</cp:lastModifiedBy>
  <cp:revision>11</cp:revision>
  <dcterms:created xsi:type="dcterms:W3CDTF">2019-12-31T15:24:46Z</dcterms:created>
  <dcterms:modified xsi:type="dcterms:W3CDTF">2020-01-14T10:33:58Z</dcterms:modified>
</cp:coreProperties>
</file>